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  <p:sldMasterId id="2147483814" r:id="rId2"/>
    <p:sldMasterId id="2147483816" r:id="rId3"/>
    <p:sldMasterId id="2147483818" r:id="rId4"/>
  </p:sldMasterIdLst>
  <p:notesMasterIdLst>
    <p:notesMasterId r:id="rId63"/>
  </p:notesMasterIdLst>
  <p:sldIdLst>
    <p:sldId id="349" r:id="rId5"/>
    <p:sldId id="287" r:id="rId6"/>
    <p:sldId id="286" r:id="rId7"/>
    <p:sldId id="350" r:id="rId8"/>
    <p:sldId id="305" r:id="rId9"/>
    <p:sldId id="353" r:id="rId10"/>
    <p:sldId id="354" r:id="rId11"/>
    <p:sldId id="291" r:id="rId12"/>
    <p:sldId id="292" r:id="rId13"/>
    <p:sldId id="293" r:id="rId14"/>
    <p:sldId id="294" r:id="rId15"/>
    <p:sldId id="310" r:id="rId16"/>
    <p:sldId id="311" r:id="rId17"/>
    <p:sldId id="306" r:id="rId18"/>
    <p:sldId id="296" r:id="rId19"/>
    <p:sldId id="297" r:id="rId20"/>
    <p:sldId id="298" r:id="rId21"/>
    <p:sldId id="299" r:id="rId22"/>
    <p:sldId id="302" r:id="rId23"/>
    <p:sldId id="301" r:id="rId24"/>
    <p:sldId id="304" r:id="rId25"/>
    <p:sldId id="303" r:id="rId26"/>
    <p:sldId id="312" r:id="rId27"/>
    <p:sldId id="313" r:id="rId28"/>
    <p:sldId id="315" r:id="rId29"/>
    <p:sldId id="355" r:id="rId30"/>
    <p:sldId id="356" r:id="rId31"/>
    <p:sldId id="357" r:id="rId32"/>
    <p:sldId id="522" r:id="rId33"/>
    <p:sldId id="316" r:id="rId34"/>
    <p:sldId id="317" r:id="rId35"/>
    <p:sldId id="318" r:id="rId36"/>
    <p:sldId id="267" r:id="rId37"/>
    <p:sldId id="270" r:id="rId38"/>
    <p:sldId id="307" r:id="rId39"/>
    <p:sldId id="271" r:id="rId40"/>
    <p:sldId id="274" r:id="rId41"/>
    <p:sldId id="257" r:id="rId42"/>
    <p:sldId id="258" r:id="rId43"/>
    <p:sldId id="259" r:id="rId44"/>
    <p:sldId id="308" r:id="rId45"/>
    <p:sldId id="265" r:id="rId46"/>
    <p:sldId id="266" r:id="rId47"/>
    <p:sldId id="337" r:id="rId48"/>
    <p:sldId id="336" r:id="rId49"/>
    <p:sldId id="339" r:id="rId50"/>
    <p:sldId id="338" r:id="rId51"/>
    <p:sldId id="347" r:id="rId52"/>
    <p:sldId id="340" r:id="rId53"/>
    <p:sldId id="341" r:id="rId54"/>
    <p:sldId id="260" r:id="rId55"/>
    <p:sldId id="261" r:id="rId56"/>
    <p:sldId id="329" r:id="rId57"/>
    <p:sldId id="342" r:id="rId58"/>
    <p:sldId id="343" r:id="rId59"/>
    <p:sldId id="344" r:id="rId60"/>
    <p:sldId id="345" r:id="rId61"/>
    <p:sldId id="346" r:id="rId62"/>
  </p:sldIdLst>
  <p:sldSz cx="9144000" cy="6858000" type="screen4x3"/>
  <p:notesSz cx="7099300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F07909A1-E2E3-459A-9B6B-24217D9CFE43}">
          <p14:sldIdLst>
            <p14:sldId id="349"/>
          </p14:sldIdLst>
        </p14:section>
        <p14:section name="UX" id="{97143EE2-F483-49FC-97B0-C8FA8441C73A}">
          <p14:sldIdLst>
            <p14:sldId id="287"/>
            <p14:sldId id="286"/>
            <p14:sldId id="350"/>
            <p14:sldId id="305"/>
            <p14:sldId id="353"/>
            <p14:sldId id="354"/>
            <p14:sldId id="291"/>
            <p14:sldId id="292"/>
            <p14:sldId id="293"/>
            <p14:sldId id="294"/>
            <p14:sldId id="310"/>
            <p14:sldId id="311"/>
            <p14:sldId id="306"/>
            <p14:sldId id="296"/>
            <p14:sldId id="297"/>
            <p14:sldId id="298"/>
            <p14:sldId id="299"/>
            <p14:sldId id="302"/>
            <p14:sldId id="301"/>
            <p14:sldId id="304"/>
            <p14:sldId id="303"/>
            <p14:sldId id="312"/>
            <p14:sldId id="313"/>
            <p14:sldId id="315"/>
            <p14:sldId id="355"/>
            <p14:sldId id="356"/>
            <p14:sldId id="357"/>
            <p14:sldId id="522"/>
          </p14:sldIdLst>
        </p14:section>
        <p14:section name="App Web" id="{A3CE3881-930C-423D-884C-53F792EC3C84}">
          <p14:sldIdLst>
            <p14:sldId id="316"/>
            <p14:sldId id="317"/>
            <p14:sldId id="318"/>
            <p14:sldId id="267"/>
            <p14:sldId id="270"/>
            <p14:sldId id="307"/>
            <p14:sldId id="271"/>
            <p14:sldId id="274"/>
            <p14:sldId id="257"/>
            <p14:sldId id="258"/>
            <p14:sldId id="259"/>
            <p14:sldId id="308"/>
            <p14:sldId id="265"/>
            <p14:sldId id="266"/>
            <p14:sldId id="337"/>
            <p14:sldId id="336"/>
            <p14:sldId id="339"/>
            <p14:sldId id="338"/>
            <p14:sldId id="347"/>
            <p14:sldId id="340"/>
            <p14:sldId id="341"/>
            <p14:sldId id="260"/>
            <p14:sldId id="261"/>
            <p14:sldId id="329"/>
            <p14:sldId id="342"/>
            <p14:sldId id="343"/>
            <p14:sldId id="344"/>
            <p14:sldId id="345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41C999-DFC2-4BD4-A12C-5489E098E5BB}" v="112" dt="2019-08-06T01:26:07.6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6" autoAdjust="0"/>
    <p:restoredTop sz="94660"/>
  </p:normalViewPr>
  <p:slideViewPr>
    <p:cSldViewPr>
      <p:cViewPr varScale="1">
        <p:scale>
          <a:sx n="104" d="100"/>
          <a:sy n="104" d="100"/>
        </p:scale>
        <p:origin x="1770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son Lessa" userId="c5e759f61e16e352" providerId="LiveId" clId="{5941C999-DFC2-4BD4-A12C-5489E098E5BB}"/>
    <pc:docChg chg="undo custSel mod addSld delSld modSld modMainMaster modSection">
      <pc:chgData name="Edson Lessa" userId="c5e759f61e16e352" providerId="LiveId" clId="{5941C999-DFC2-4BD4-A12C-5489E098E5BB}" dt="2019-08-06T01:26:07.695" v="524" actId="12788"/>
      <pc:docMkLst>
        <pc:docMk/>
      </pc:docMkLst>
      <pc:sldChg chg="addSp delSp modSp del delDesignElem">
        <pc:chgData name="Edson Lessa" userId="c5e759f61e16e352" providerId="LiveId" clId="{5941C999-DFC2-4BD4-A12C-5489E098E5BB}" dt="2019-08-06T00:21:46.335" v="72" actId="2696"/>
        <pc:sldMkLst>
          <pc:docMk/>
          <pc:sldMk cId="0" sldId="256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56"/>
            <ac:spMk id="2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56"/>
            <ac:spMk id="3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56"/>
            <ac:spMk id="4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56"/>
            <ac:spMk id="75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56"/>
            <ac:spMk id="77" creationId="{00000000-0000-0000-0000-000000000000}"/>
          </ac:spMkLst>
        </pc:spChg>
        <pc:spChg chg="mod">
          <ac:chgData name="Edson Lessa" userId="c5e759f61e16e352" providerId="LiveId" clId="{5941C999-DFC2-4BD4-A12C-5489E098E5BB}" dt="2019-08-06T00:21:00.087" v="65"/>
          <ac:spMkLst>
            <pc:docMk/>
            <pc:sldMk cId="0" sldId="256"/>
            <ac:spMk id="4098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56"/>
            <ac:spMk id="4105" creationId="{00000000-0000-0000-0000-000000000000}"/>
          </ac:spMkLst>
        </pc:sp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0" sldId="257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57"/>
            <ac:spMk id="2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57"/>
            <ac:spMk id="74" creationId="{00000000-0000-0000-0000-000000000000}"/>
          </ac:spMkLst>
        </pc:sp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0" sldId="258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58"/>
            <ac:spMk id="2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58"/>
            <ac:spMk id="3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58"/>
            <ac:spMk id="201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58"/>
            <ac:spMk id="203" creationId="{00000000-0000-0000-0000-000000000000}"/>
          </ac:spMkLst>
        </pc:sp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0" sldId="259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59"/>
            <ac:spMk id="2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59"/>
            <ac:spMk id="3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59"/>
            <ac:spMk id="4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59"/>
            <ac:spMk id="137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59"/>
            <ac:spMk id="139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59"/>
            <ac:spMk id="141" creationId="{00000000-0000-0000-0000-000000000000}"/>
          </ac:spMkLst>
        </pc:sp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1534355598" sldId="260"/>
        </pc:sldMkLst>
        <pc:grpChg chg="add del">
          <ac:chgData name="Edson Lessa" userId="c5e759f61e16e352" providerId="LiveId" clId="{5941C999-DFC2-4BD4-A12C-5489E098E5BB}" dt="2019-08-06T00:21:00.087" v="65"/>
          <ac:grpSpMkLst>
            <pc:docMk/>
            <pc:sldMk cId="1534355598" sldId="260"/>
            <ac:grpSpMk id="135" creationId="{5F8A7F7F-DD1A-4F41-98AC-B9CE2A620CDC}"/>
          </ac:grpSpMkLst>
        </pc:grp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1044327294" sldId="261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1044327294" sldId="261"/>
            <ac:spMk id="101" creationId="{5B336162-B533-4EFE-8BB3-8EBB4A5E32F8}"/>
          </ac:spMkLst>
        </pc:spChg>
      </pc:sldChg>
      <pc:sldChg chg="addSp delSp modSp delDesignElem">
        <pc:chgData name="Edson Lessa" userId="c5e759f61e16e352" providerId="LiveId" clId="{5941C999-DFC2-4BD4-A12C-5489E098E5BB}" dt="2019-08-06T00:21:00.087" v="65"/>
        <pc:sldMkLst>
          <pc:docMk/>
          <pc:sldMk cId="0" sldId="265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65"/>
            <ac:spMk id="2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65"/>
            <ac:spMk id="135" creationId="{00000000-0000-0000-0000-000000000000}"/>
          </ac:spMkLst>
        </pc:spChg>
        <pc:spChg chg="mod">
          <ac:chgData name="Edson Lessa" userId="c5e759f61e16e352" providerId="LiveId" clId="{5941C999-DFC2-4BD4-A12C-5489E098E5BB}" dt="2019-08-06T00:21:00.087" v="65"/>
          <ac:spMkLst>
            <pc:docMk/>
            <pc:sldMk cId="0" sldId="265"/>
            <ac:spMk id="21506" creationId="{00000000-0000-0000-0000-000000000000}"/>
          </ac:spMkLst>
        </pc:spChg>
      </pc:sldChg>
      <pc:sldChg chg="addSp delSp modSp delDesignElem">
        <pc:chgData name="Edson Lessa" userId="c5e759f61e16e352" providerId="LiveId" clId="{5941C999-DFC2-4BD4-A12C-5489E098E5BB}" dt="2019-08-06T00:21:00.087" v="65"/>
        <pc:sldMkLst>
          <pc:docMk/>
          <pc:sldMk cId="0" sldId="266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66"/>
            <ac:spMk id="135" creationId="{E4F9F79B-A093-478E-96B5-EE02BC93A858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66"/>
            <ac:spMk id="139" creationId="{F7194F93-1F71-4A70-9DF1-28F183771111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66"/>
            <ac:spMk id="141" creationId="{9BBC0C84-DC2A-43AE-9576-0A44295E8B9C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66"/>
            <ac:spMk id="143" creationId="{11394CD8-BD30-4B74-86F4-51FDF3383419}"/>
          </ac:spMkLst>
        </pc:spChg>
        <pc:spChg chg="mod">
          <ac:chgData name="Edson Lessa" userId="c5e759f61e16e352" providerId="LiveId" clId="{5941C999-DFC2-4BD4-A12C-5489E098E5BB}" dt="2019-08-06T00:21:00.087" v="65"/>
          <ac:spMkLst>
            <pc:docMk/>
            <pc:sldMk cId="0" sldId="266"/>
            <ac:spMk id="27650" creationId="{00000000-0000-0000-0000-000000000000}"/>
          </ac:spMkLst>
        </pc:spChg>
        <pc:cxnChg chg="add del">
          <ac:chgData name="Edson Lessa" userId="c5e759f61e16e352" providerId="LiveId" clId="{5941C999-DFC2-4BD4-A12C-5489E098E5BB}" dt="2019-08-06T00:21:00.087" v="65"/>
          <ac:cxnSpMkLst>
            <pc:docMk/>
            <pc:sldMk cId="0" sldId="266"/>
            <ac:cxnSpMk id="137" creationId="{D4C22394-EBC2-4FAF-A555-6C02D589EED7}"/>
          </ac:cxnSpMkLst>
        </pc:cxn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0" sldId="267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67"/>
            <ac:spMk id="2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67"/>
            <ac:spMk id="3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67"/>
            <ac:spMk id="4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67"/>
            <ac:spMk id="10245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67"/>
            <ac:spMk id="10246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67"/>
            <ac:spMk id="10247" creationId="{00000000-0000-0000-0000-000000000000}"/>
          </ac:spMkLst>
        </pc:sp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0" sldId="270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70"/>
            <ac:spMk id="71" creationId="{D4771268-CB57-404A-9271-370EB28F6090}"/>
          </ac:spMkLst>
        </pc:sp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0" sldId="271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71"/>
            <ac:spMk id="2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71"/>
            <ac:spMk id="3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71"/>
            <ac:spMk id="4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71"/>
            <ac:spMk id="75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71"/>
            <ac:spMk id="77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71"/>
            <ac:spMk id="14344" creationId="{00000000-0000-0000-0000-000000000000}"/>
          </ac:spMkLst>
        </pc:sp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0" sldId="274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74"/>
            <ac:spMk id="3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0" sldId="274"/>
            <ac:spMk id="137" creationId="{00000000-0000-0000-0000-000000000000}"/>
          </ac:spMkLst>
        </pc:spChg>
        <pc:cxnChg chg="add del">
          <ac:chgData name="Edson Lessa" userId="c5e759f61e16e352" providerId="LiveId" clId="{5941C999-DFC2-4BD4-A12C-5489E098E5BB}" dt="2019-08-06T00:21:00.087" v="65"/>
          <ac:cxnSpMkLst>
            <pc:docMk/>
            <pc:sldMk cId="0" sldId="274"/>
            <ac:cxnSpMk id="4" creationId="{00000000-0000-0000-0000-000000000000}"/>
          </ac:cxnSpMkLst>
        </pc:cxnChg>
        <pc:cxnChg chg="add del">
          <ac:chgData name="Edson Lessa" userId="c5e759f61e16e352" providerId="LiveId" clId="{5941C999-DFC2-4BD4-A12C-5489E098E5BB}" dt="2019-08-06T00:21:00.087" v="65"/>
          <ac:cxnSpMkLst>
            <pc:docMk/>
            <pc:sldMk cId="0" sldId="274"/>
            <ac:cxnSpMk id="139" creationId="{00000000-0000-0000-0000-000000000000}"/>
          </ac:cxnSpMkLst>
        </pc:cxn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2356726315" sldId="286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2356726315" sldId="286"/>
            <ac:spMk id="1035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2356726315" sldId="286"/>
            <ac:spMk id="1036" creationId="{00000000-0000-0000-0000-000000000000}"/>
          </ac:spMkLst>
        </pc:spChg>
        <pc:cxnChg chg="add del">
          <ac:chgData name="Edson Lessa" userId="c5e759f61e16e352" providerId="LiveId" clId="{5941C999-DFC2-4BD4-A12C-5489E098E5BB}" dt="2019-08-06T00:21:00.087" v="65"/>
          <ac:cxnSpMkLst>
            <pc:docMk/>
            <pc:sldMk cId="2356726315" sldId="286"/>
            <ac:cxnSpMk id="1037" creationId="{00000000-0000-0000-0000-000000000000}"/>
          </ac:cxnSpMkLst>
        </pc:cxn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329260510" sldId="287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329260510" sldId="287"/>
            <ac:spMk id="8" creationId="{00000000-0000-0000-0000-000000000000}"/>
          </ac:spMkLst>
        </pc:spChg>
      </pc:sldChg>
      <pc:sldChg chg="addSp delSp modSp delDesignElem">
        <pc:chgData name="Edson Lessa" userId="c5e759f61e16e352" providerId="LiveId" clId="{5941C999-DFC2-4BD4-A12C-5489E098E5BB}" dt="2019-08-06T00:21:00.087" v="65"/>
        <pc:sldMkLst>
          <pc:docMk/>
          <pc:sldMk cId="1379702126" sldId="291"/>
        </pc:sldMkLst>
        <pc:spChg chg="mod">
          <ac:chgData name="Edson Lessa" userId="c5e759f61e16e352" providerId="LiveId" clId="{5941C999-DFC2-4BD4-A12C-5489E098E5BB}" dt="2019-08-06T00:21:00.087" v="65"/>
          <ac:spMkLst>
            <pc:docMk/>
            <pc:sldMk cId="1379702126" sldId="291"/>
            <ac:spMk id="3" creationId="{C9A459BB-51FF-41F0-9D9E-8908A4A5D93D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1379702126" sldId="291"/>
            <ac:spMk id="73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1379702126" sldId="291"/>
            <ac:spMk id="5127" creationId="{00000000-0000-0000-0000-000000000000}"/>
          </ac:spMkLst>
        </pc:spChg>
        <pc:cxnChg chg="add del">
          <ac:chgData name="Edson Lessa" userId="c5e759f61e16e352" providerId="LiveId" clId="{5941C999-DFC2-4BD4-A12C-5489E098E5BB}" dt="2019-08-06T00:21:00.087" v="65"/>
          <ac:cxnSpMkLst>
            <pc:docMk/>
            <pc:sldMk cId="1379702126" sldId="291"/>
            <ac:cxnSpMk id="75" creationId="{00000000-0000-0000-0000-000000000000}"/>
          </ac:cxnSpMkLst>
        </pc:cxn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2294863951" sldId="292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2294863951" sldId="292"/>
            <ac:spMk id="73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2294863951" sldId="292"/>
            <ac:spMk id="6151" creationId="{00000000-0000-0000-0000-000000000000}"/>
          </ac:spMkLst>
        </pc:sp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3360751144" sldId="293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3360751144" sldId="293"/>
            <ac:spMk id="73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3360751144" sldId="293"/>
            <ac:spMk id="7175" creationId="{00000000-0000-0000-0000-000000000000}"/>
          </ac:spMkLst>
        </pc:sp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3225187939" sldId="294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3225187939" sldId="294"/>
            <ac:spMk id="12" creationId="{A4AC5506-6312-4701-8D3C-40187889A947}"/>
          </ac:spMkLst>
        </pc:sp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1310232146" sldId="296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1310232146" sldId="296"/>
            <ac:spMk id="11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1310232146" sldId="296"/>
            <ac:spMk id="13" creationId="{00000000-0000-0000-0000-000000000000}"/>
          </ac:spMkLst>
        </pc:sp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643734934" sldId="297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643734934" sldId="297"/>
            <ac:spMk id="10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643734934" sldId="297"/>
            <ac:spMk id="12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643734934" sldId="297"/>
            <ac:spMk id="14" creationId="{00000000-0000-0000-0000-000000000000}"/>
          </ac:spMkLst>
        </pc:spChg>
        <pc:cxnChg chg="add del">
          <ac:chgData name="Edson Lessa" userId="c5e759f61e16e352" providerId="LiveId" clId="{5941C999-DFC2-4BD4-A12C-5489E098E5BB}" dt="2019-08-06T00:21:00.087" v="65"/>
          <ac:cxnSpMkLst>
            <pc:docMk/>
            <pc:sldMk cId="643734934" sldId="297"/>
            <ac:cxnSpMk id="16" creationId="{00000000-0000-0000-0000-000000000000}"/>
          </ac:cxnSpMkLst>
        </pc:cxnChg>
      </pc:sldChg>
      <pc:sldChg chg="addSp delSp modSp delDesignElem">
        <pc:chgData name="Edson Lessa" userId="c5e759f61e16e352" providerId="LiveId" clId="{5941C999-DFC2-4BD4-A12C-5489E098E5BB}" dt="2019-08-06T00:21:00.087" v="65"/>
        <pc:sldMkLst>
          <pc:docMk/>
          <pc:sldMk cId="4005126881" sldId="298"/>
        </pc:sldMkLst>
        <pc:spChg chg="mod">
          <ac:chgData name="Edson Lessa" userId="c5e759f61e16e352" providerId="LiveId" clId="{5941C999-DFC2-4BD4-A12C-5489E098E5BB}" dt="2019-08-06T00:21:00.087" v="65"/>
          <ac:spMkLst>
            <pc:docMk/>
            <pc:sldMk cId="4005126881" sldId="298"/>
            <ac:spMk id="2" creationId="{ABCF734E-9080-4F54-80F7-78377829E7D6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4005126881" sldId="298"/>
            <ac:spMk id="8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4005126881" sldId="298"/>
            <ac:spMk id="15" creationId="{00000000-0000-0000-0000-000000000000}"/>
          </ac:spMkLst>
        </pc:spChg>
        <pc:grpChg chg="add del">
          <ac:chgData name="Edson Lessa" userId="c5e759f61e16e352" providerId="LiveId" clId="{5941C999-DFC2-4BD4-A12C-5489E098E5BB}" dt="2019-08-06T00:21:00.087" v="65"/>
          <ac:grpSpMkLst>
            <pc:docMk/>
            <pc:sldMk cId="4005126881" sldId="298"/>
            <ac:grpSpMk id="10" creationId="{00000000-0000-0000-0000-000000000000}"/>
          </ac:grpSpMkLst>
        </pc:grpChg>
      </pc:sldChg>
      <pc:sldChg chg="addSp delSp modSp delDesignElem">
        <pc:chgData name="Edson Lessa" userId="c5e759f61e16e352" providerId="LiveId" clId="{5941C999-DFC2-4BD4-A12C-5489E098E5BB}" dt="2019-08-06T00:21:00.087" v="65"/>
        <pc:sldMkLst>
          <pc:docMk/>
          <pc:sldMk cId="734489285" sldId="301"/>
        </pc:sldMkLst>
        <pc:spChg chg="mod">
          <ac:chgData name="Edson Lessa" userId="c5e759f61e16e352" providerId="LiveId" clId="{5941C999-DFC2-4BD4-A12C-5489E098E5BB}" dt="2019-08-06T00:21:00.087" v="65"/>
          <ac:spMkLst>
            <pc:docMk/>
            <pc:sldMk cId="734489285" sldId="301"/>
            <ac:spMk id="4" creationId="{D79FC865-5291-4154-BD0F-36EF26F0ED62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734489285" sldId="301"/>
            <ac:spMk id="22" creationId="{2A8AA5BC-4F7A-4226-8F99-6D824B226A97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734489285" sldId="301"/>
            <ac:spMk id="24" creationId="{3E5445C6-DD42-4979-86FF-03730E8C6DB0}"/>
          </ac:spMkLst>
        </pc:spChg>
        <pc:cxnChg chg="add del">
          <ac:chgData name="Edson Lessa" userId="c5e759f61e16e352" providerId="LiveId" clId="{5941C999-DFC2-4BD4-A12C-5489E098E5BB}" dt="2019-08-06T00:21:00.087" v="65"/>
          <ac:cxnSpMkLst>
            <pc:docMk/>
            <pc:sldMk cId="734489285" sldId="301"/>
            <ac:cxnSpMk id="26" creationId="{45000665-DFC7-417E-8FD7-516A0F15C975}"/>
          </ac:cxnSpMkLst>
        </pc:cxn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2008209668" sldId="302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2008209668" sldId="302"/>
            <ac:spMk id="40" creationId="{2A8AA5BC-4F7A-4226-8F99-6D824B226A97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2008209668" sldId="302"/>
            <ac:spMk id="42" creationId="{3E5445C6-DD42-4979-86FF-03730E8C6DB0}"/>
          </ac:spMkLst>
        </pc:spChg>
        <pc:cxnChg chg="add del">
          <ac:chgData name="Edson Lessa" userId="c5e759f61e16e352" providerId="LiveId" clId="{5941C999-DFC2-4BD4-A12C-5489E098E5BB}" dt="2019-08-06T00:21:00.087" v="65"/>
          <ac:cxnSpMkLst>
            <pc:docMk/>
            <pc:sldMk cId="2008209668" sldId="302"/>
            <ac:cxnSpMk id="44" creationId="{45000665-DFC7-417E-8FD7-516A0F15C975}"/>
          </ac:cxnSpMkLst>
        </pc:cxnChg>
      </pc:sldChg>
      <pc:sldChg chg="addSp delSp modSp delDesignElem">
        <pc:chgData name="Edson Lessa" userId="c5e759f61e16e352" providerId="LiveId" clId="{5941C999-DFC2-4BD4-A12C-5489E098E5BB}" dt="2019-08-06T00:21:00.087" v="65"/>
        <pc:sldMkLst>
          <pc:docMk/>
          <pc:sldMk cId="1171090994" sldId="303"/>
        </pc:sldMkLst>
        <pc:spChg chg="mod">
          <ac:chgData name="Edson Lessa" userId="c5e759f61e16e352" providerId="LiveId" clId="{5941C999-DFC2-4BD4-A12C-5489E098E5BB}" dt="2019-08-06T00:21:00.087" v="65"/>
          <ac:spMkLst>
            <pc:docMk/>
            <pc:sldMk cId="1171090994" sldId="303"/>
            <ac:spMk id="4" creationId="{2CAFE1B6-12F3-4AD9-88DF-4555C90E89BB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1171090994" sldId="303"/>
            <ac:spMk id="9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1171090994" sldId="303"/>
            <ac:spMk id="11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1171090994" sldId="303"/>
            <ac:spMk id="13" creationId="{00000000-0000-0000-0000-000000000000}"/>
          </ac:spMkLst>
        </pc:spChg>
        <pc:cxnChg chg="add del">
          <ac:chgData name="Edson Lessa" userId="c5e759f61e16e352" providerId="LiveId" clId="{5941C999-DFC2-4BD4-A12C-5489E098E5BB}" dt="2019-08-06T00:21:00.087" v="65"/>
          <ac:cxnSpMkLst>
            <pc:docMk/>
            <pc:sldMk cId="1171090994" sldId="303"/>
            <ac:cxnSpMk id="15" creationId="{00000000-0000-0000-0000-000000000000}"/>
          </ac:cxnSpMkLst>
        </pc:cxnChg>
      </pc:sldChg>
      <pc:sldChg chg="addSp delSp modSp delDesignElem">
        <pc:chgData name="Edson Lessa" userId="c5e759f61e16e352" providerId="LiveId" clId="{5941C999-DFC2-4BD4-A12C-5489E098E5BB}" dt="2019-08-06T00:21:00.087" v="65"/>
        <pc:sldMkLst>
          <pc:docMk/>
          <pc:sldMk cId="2129852945" sldId="304"/>
        </pc:sldMkLst>
        <pc:spChg chg="mod">
          <ac:chgData name="Edson Lessa" userId="c5e759f61e16e352" providerId="LiveId" clId="{5941C999-DFC2-4BD4-A12C-5489E098E5BB}" dt="2019-08-06T00:21:00.087" v="65"/>
          <ac:spMkLst>
            <pc:docMk/>
            <pc:sldMk cId="2129852945" sldId="304"/>
            <ac:spMk id="4" creationId="{D79FC865-5291-4154-BD0F-36EF26F0ED62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2129852945" sldId="304"/>
            <ac:spMk id="22" creationId="{2A8AA5BC-4F7A-4226-8F99-6D824B226A97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2129852945" sldId="304"/>
            <ac:spMk id="24" creationId="{3E5445C6-DD42-4979-86FF-03730E8C6DB0}"/>
          </ac:spMkLst>
        </pc:spChg>
        <pc:cxnChg chg="add del">
          <ac:chgData name="Edson Lessa" userId="c5e759f61e16e352" providerId="LiveId" clId="{5941C999-DFC2-4BD4-A12C-5489E098E5BB}" dt="2019-08-06T00:21:00.087" v="65"/>
          <ac:cxnSpMkLst>
            <pc:docMk/>
            <pc:sldMk cId="2129852945" sldId="304"/>
            <ac:cxnSpMk id="26" creationId="{45000665-DFC7-417E-8FD7-516A0F15C975}"/>
          </ac:cxnSpMkLst>
        </pc:cxnChg>
      </pc:sldChg>
      <pc:sldChg chg="addSp delSp modSp modTransition modAnim">
        <pc:chgData name="Edson Lessa" userId="c5e759f61e16e352" providerId="LiveId" clId="{5941C999-DFC2-4BD4-A12C-5489E098E5BB}" dt="2019-08-06T01:02:07.987" v="388" actId="1035"/>
        <pc:sldMkLst>
          <pc:docMk/>
          <pc:sldMk cId="141722220" sldId="305"/>
        </pc:sldMkLst>
        <pc:spChg chg="del mod">
          <ac:chgData name="Edson Lessa" userId="c5e759f61e16e352" providerId="LiveId" clId="{5941C999-DFC2-4BD4-A12C-5489E098E5BB}" dt="2019-08-06T01:01:52.836" v="383" actId="478"/>
          <ac:spMkLst>
            <pc:docMk/>
            <pc:sldMk cId="141722220" sldId="305"/>
            <ac:spMk id="3" creationId="{C627F576-931E-4A5A-9303-8BB2970DC6CA}"/>
          </ac:spMkLst>
        </pc:spChg>
        <pc:spChg chg="add mod">
          <ac:chgData name="Edson Lessa" userId="c5e759f61e16e352" providerId="LiveId" clId="{5941C999-DFC2-4BD4-A12C-5489E098E5BB}" dt="2019-08-06T00:59:13.827" v="340"/>
          <ac:spMkLst>
            <pc:docMk/>
            <pc:sldMk cId="141722220" sldId="305"/>
            <ac:spMk id="4" creationId="{92B22EA2-4774-47EC-B21F-D801F476A074}"/>
          </ac:spMkLst>
        </pc:spChg>
        <pc:spChg chg="add del mod">
          <ac:chgData name="Edson Lessa" userId="c5e759f61e16e352" providerId="LiveId" clId="{5941C999-DFC2-4BD4-A12C-5489E098E5BB}" dt="2019-08-06T00:42:34.312" v="93"/>
          <ac:spMkLst>
            <pc:docMk/>
            <pc:sldMk cId="141722220" sldId="305"/>
            <ac:spMk id="5" creationId="{14FD0CE8-7BAA-4176-BFDF-A1EB9FF3C743}"/>
          </ac:spMkLst>
        </pc:spChg>
        <pc:grpChg chg="add ord">
          <ac:chgData name="Edson Lessa" userId="c5e759f61e16e352" providerId="LiveId" clId="{5941C999-DFC2-4BD4-A12C-5489E098E5BB}" dt="2019-08-06T00:58:39.539" v="327" actId="167"/>
          <ac:grpSpMkLst>
            <pc:docMk/>
            <pc:sldMk cId="141722220" sldId="305"/>
            <ac:grpSpMk id="7" creationId="{A7AE42F3-152E-4E6B-9039-1A43EA9F81E0}"/>
          </ac:grpSpMkLst>
        </pc:grpChg>
        <pc:picChg chg="del">
          <ac:chgData name="Edson Lessa" userId="c5e759f61e16e352" providerId="LiveId" clId="{5941C999-DFC2-4BD4-A12C-5489E098E5BB}" dt="2019-08-06T00:42:23.499" v="91" actId="478"/>
          <ac:picMkLst>
            <pc:docMk/>
            <pc:sldMk cId="141722220" sldId="305"/>
            <ac:picMk id="2" creationId="{E7632B49-1AF3-4DE1-8820-91A7C2C3B9DB}"/>
          </ac:picMkLst>
        </pc:picChg>
        <pc:picChg chg="add mod">
          <ac:chgData name="Edson Lessa" userId="c5e759f61e16e352" providerId="LiveId" clId="{5941C999-DFC2-4BD4-A12C-5489E098E5BB}" dt="2019-08-06T01:02:07.987" v="388" actId="1035"/>
          <ac:picMkLst>
            <pc:docMk/>
            <pc:sldMk cId="141722220" sldId="305"/>
            <ac:picMk id="6" creationId="{B63A70E6-A70F-49E0-9901-B0D8385CD9B8}"/>
          </ac:picMkLst>
        </pc:pic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1825410582" sldId="306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1825410582" sldId="306"/>
            <ac:spMk id="141" creationId="{A4AC5506-6312-4701-8D3C-40187889A947}"/>
          </ac:spMkLst>
        </pc:sp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1179722078" sldId="307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1179722078" sldId="307"/>
            <ac:spMk id="2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1179722078" sldId="307"/>
            <ac:spMk id="3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1179722078" sldId="307"/>
            <ac:spMk id="4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1179722078" sldId="307"/>
            <ac:spMk id="138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1179722078" sldId="307"/>
            <ac:spMk id="140" creationId="{00000000-0000-0000-0000-00000000000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1179722078" sldId="307"/>
            <ac:spMk id="13320" creationId="{00000000-0000-0000-0000-000000000000}"/>
          </ac:spMkLst>
        </pc:sp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741760816" sldId="308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741760816" sldId="308"/>
            <ac:spMk id="13322" creationId="{A4AC5506-6312-4701-8D3C-40187889A947}"/>
          </ac:spMkLst>
        </pc:sp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409878926" sldId="310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409878926" sldId="310"/>
            <ac:spMk id="72" creationId="{823AC064-BC96-4F32-8AE1-B2FD38754823}"/>
          </ac:spMkLst>
        </pc:spChg>
        <pc:cxnChg chg="add del">
          <ac:chgData name="Edson Lessa" userId="c5e759f61e16e352" providerId="LiveId" clId="{5941C999-DFC2-4BD4-A12C-5489E098E5BB}" dt="2019-08-06T00:21:00.087" v="65"/>
          <ac:cxnSpMkLst>
            <pc:docMk/>
            <pc:sldMk cId="409878926" sldId="310"/>
            <ac:cxnSpMk id="74" creationId="{7E7C77BC-7138-40B1-A15B-20F57A494629}"/>
          </ac:cxnSpMkLst>
        </pc:cxnChg>
        <pc:cxnChg chg="add del">
          <ac:chgData name="Edson Lessa" userId="c5e759f61e16e352" providerId="LiveId" clId="{5941C999-DFC2-4BD4-A12C-5489E098E5BB}" dt="2019-08-06T00:21:00.087" v="65"/>
          <ac:cxnSpMkLst>
            <pc:docMk/>
            <pc:sldMk cId="409878926" sldId="310"/>
            <ac:cxnSpMk id="76" creationId="{DB146403-F3D6-484B-B2ED-97F9565D0370}"/>
          </ac:cxnSpMkLst>
        </pc:cxn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3325456394" sldId="311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3325456394" sldId="311"/>
            <ac:spMk id="72" creationId="{823AC064-BC96-4F32-8AE1-B2FD38754823}"/>
          </ac:spMkLst>
        </pc:spChg>
        <pc:cxnChg chg="add del">
          <ac:chgData name="Edson Lessa" userId="c5e759f61e16e352" providerId="LiveId" clId="{5941C999-DFC2-4BD4-A12C-5489E098E5BB}" dt="2019-08-06T00:21:00.087" v="65"/>
          <ac:cxnSpMkLst>
            <pc:docMk/>
            <pc:sldMk cId="3325456394" sldId="311"/>
            <ac:cxnSpMk id="74" creationId="{7E7C77BC-7138-40B1-A15B-20F57A494629}"/>
          </ac:cxnSpMkLst>
        </pc:cxnChg>
        <pc:cxnChg chg="add del">
          <ac:chgData name="Edson Lessa" userId="c5e759f61e16e352" providerId="LiveId" clId="{5941C999-DFC2-4BD4-A12C-5489E098E5BB}" dt="2019-08-06T00:21:00.087" v="65"/>
          <ac:cxnSpMkLst>
            <pc:docMk/>
            <pc:sldMk cId="3325456394" sldId="311"/>
            <ac:cxnSpMk id="76" creationId="{DB146403-F3D6-484B-B2ED-97F9565D0370}"/>
          </ac:cxnSpMkLst>
        </pc:cxnChg>
      </pc:sldChg>
      <pc:sldChg chg="addSp delSp modSp delDesignElem">
        <pc:chgData name="Edson Lessa" userId="c5e759f61e16e352" providerId="LiveId" clId="{5941C999-DFC2-4BD4-A12C-5489E098E5BB}" dt="2019-08-06T01:12:16.195" v="422" actId="26606"/>
        <pc:sldMkLst>
          <pc:docMk/>
          <pc:sldMk cId="2318371223" sldId="312"/>
        </pc:sldMkLst>
        <pc:spChg chg="mod">
          <ac:chgData name="Edson Lessa" userId="c5e759f61e16e352" providerId="LiveId" clId="{5941C999-DFC2-4BD4-A12C-5489E098E5BB}" dt="2019-08-06T01:12:16.195" v="422" actId="26606"/>
          <ac:spMkLst>
            <pc:docMk/>
            <pc:sldMk cId="2318371223" sldId="312"/>
            <ac:spMk id="4" creationId="{6823013F-0FEF-4C2B-ACD8-6B77B307671E}"/>
          </ac:spMkLst>
        </pc:spChg>
        <pc:spChg chg="add del">
          <ac:chgData name="Edson Lessa" userId="c5e759f61e16e352" providerId="LiveId" clId="{5941C999-DFC2-4BD4-A12C-5489E098E5BB}" dt="2019-08-06T01:12:16.195" v="422" actId="26606"/>
          <ac:spMkLst>
            <pc:docMk/>
            <pc:sldMk cId="2318371223" sldId="312"/>
            <ac:spMk id="71" creationId="{A4AC5506-6312-4701-8D3C-40187889A947}"/>
          </ac:spMkLst>
        </pc:spChg>
        <pc:spChg chg="add">
          <ac:chgData name="Edson Lessa" userId="c5e759f61e16e352" providerId="LiveId" clId="{5941C999-DFC2-4BD4-A12C-5489E098E5BB}" dt="2019-08-06T01:12:16.195" v="422" actId="26606"/>
          <ac:spMkLst>
            <pc:docMk/>
            <pc:sldMk cId="2318371223" sldId="312"/>
            <ac:spMk id="135" creationId="{37C89E4B-3C9F-44B9-8B86-D9E3D112D8EC}"/>
          </ac:spMkLst>
        </pc:spChg>
        <pc:picChg chg="mod">
          <ac:chgData name="Edson Lessa" userId="c5e759f61e16e352" providerId="LiveId" clId="{5941C999-DFC2-4BD4-A12C-5489E098E5BB}" dt="2019-08-06T01:12:16.195" v="422" actId="26606"/>
          <ac:picMkLst>
            <pc:docMk/>
            <pc:sldMk cId="2318371223" sldId="312"/>
            <ac:picMk id="12290" creationId="{A6B16086-BA44-442B-BCE8-0F61C7E296A7}"/>
          </ac:picMkLst>
        </pc:picChg>
        <pc:cxnChg chg="add">
          <ac:chgData name="Edson Lessa" userId="c5e759f61e16e352" providerId="LiveId" clId="{5941C999-DFC2-4BD4-A12C-5489E098E5BB}" dt="2019-08-06T01:12:16.195" v="422" actId="26606"/>
          <ac:cxnSpMkLst>
            <pc:docMk/>
            <pc:sldMk cId="2318371223" sldId="312"/>
            <ac:cxnSpMk id="137" creationId="{AA2EAA10-076F-46BD-8F0F-B9A2FB77A85C}"/>
          </ac:cxnSpMkLst>
        </pc:cxnChg>
        <pc:cxnChg chg="add">
          <ac:chgData name="Edson Lessa" userId="c5e759f61e16e352" providerId="LiveId" clId="{5941C999-DFC2-4BD4-A12C-5489E098E5BB}" dt="2019-08-06T01:12:16.195" v="422" actId="26606"/>
          <ac:cxnSpMkLst>
            <pc:docMk/>
            <pc:sldMk cId="2318371223" sldId="312"/>
            <ac:cxnSpMk id="139" creationId="{D891E407-403B-4764-86C9-33A56D3BCAA3}"/>
          </ac:cxnSpMkLst>
        </pc:cxnChg>
      </pc:sldChg>
      <pc:sldChg chg="addSp delSp modSp delDesignElem">
        <pc:chgData name="Edson Lessa" userId="c5e759f61e16e352" providerId="LiveId" clId="{5941C999-DFC2-4BD4-A12C-5489E098E5BB}" dt="2019-08-06T01:12:11.732" v="421" actId="26606"/>
        <pc:sldMkLst>
          <pc:docMk/>
          <pc:sldMk cId="3277657688" sldId="313"/>
        </pc:sldMkLst>
        <pc:spChg chg="mod">
          <ac:chgData name="Edson Lessa" userId="c5e759f61e16e352" providerId="LiveId" clId="{5941C999-DFC2-4BD4-A12C-5489E098E5BB}" dt="2019-08-06T01:12:11.732" v="421" actId="26606"/>
          <ac:spMkLst>
            <pc:docMk/>
            <pc:sldMk cId="3277657688" sldId="313"/>
            <ac:spMk id="4" creationId="{6823013F-0FEF-4C2B-ACD8-6B77B307671E}"/>
          </ac:spMkLst>
        </pc:spChg>
        <pc:spChg chg="add del">
          <ac:chgData name="Edson Lessa" userId="c5e759f61e16e352" providerId="LiveId" clId="{5941C999-DFC2-4BD4-A12C-5489E098E5BB}" dt="2019-08-06T01:12:11.732" v="421" actId="26606"/>
          <ac:spMkLst>
            <pc:docMk/>
            <pc:sldMk cId="3277657688" sldId="313"/>
            <ac:spMk id="71" creationId="{A4AC5506-6312-4701-8D3C-40187889A947}"/>
          </ac:spMkLst>
        </pc:spChg>
        <pc:spChg chg="add">
          <ac:chgData name="Edson Lessa" userId="c5e759f61e16e352" providerId="LiveId" clId="{5941C999-DFC2-4BD4-A12C-5489E098E5BB}" dt="2019-08-06T01:12:11.732" v="421" actId="26606"/>
          <ac:spMkLst>
            <pc:docMk/>
            <pc:sldMk cId="3277657688" sldId="313"/>
            <ac:spMk id="72" creationId="{37C89E4B-3C9F-44B9-8B86-D9E3D112D8EC}"/>
          </ac:spMkLst>
        </pc:spChg>
        <pc:picChg chg="mod">
          <ac:chgData name="Edson Lessa" userId="c5e759f61e16e352" providerId="LiveId" clId="{5941C999-DFC2-4BD4-A12C-5489E098E5BB}" dt="2019-08-06T01:12:11.732" v="421" actId="26606"/>
          <ac:picMkLst>
            <pc:docMk/>
            <pc:sldMk cId="3277657688" sldId="313"/>
            <ac:picMk id="14338" creationId="{092FFA39-6AEC-4CB2-B8E3-07329860A7C0}"/>
          </ac:picMkLst>
        </pc:picChg>
        <pc:cxnChg chg="add">
          <ac:chgData name="Edson Lessa" userId="c5e759f61e16e352" providerId="LiveId" clId="{5941C999-DFC2-4BD4-A12C-5489E098E5BB}" dt="2019-08-06T01:12:11.732" v="421" actId="26606"/>
          <ac:cxnSpMkLst>
            <pc:docMk/>
            <pc:sldMk cId="3277657688" sldId="313"/>
            <ac:cxnSpMk id="74" creationId="{AA2EAA10-076F-46BD-8F0F-B9A2FB77A85C}"/>
          </ac:cxnSpMkLst>
        </pc:cxnChg>
        <pc:cxnChg chg="add">
          <ac:chgData name="Edson Lessa" userId="c5e759f61e16e352" providerId="LiveId" clId="{5941C999-DFC2-4BD4-A12C-5489E098E5BB}" dt="2019-08-06T01:12:11.732" v="421" actId="26606"/>
          <ac:cxnSpMkLst>
            <pc:docMk/>
            <pc:sldMk cId="3277657688" sldId="313"/>
            <ac:cxnSpMk id="76" creationId="{D891E407-403B-4764-86C9-33A56D3BCAA3}"/>
          </ac:cxnSpMkLst>
        </pc:cxnChg>
      </pc:sldChg>
      <pc:sldChg chg="addSp delSp del delDesignElem">
        <pc:chgData name="Edson Lessa" userId="c5e759f61e16e352" providerId="LiveId" clId="{5941C999-DFC2-4BD4-A12C-5489E098E5BB}" dt="2019-08-06T01:12:07.683" v="420" actId="2696"/>
        <pc:sldMkLst>
          <pc:docMk/>
          <pc:sldMk cId="3419735311" sldId="314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3419735311" sldId="314"/>
            <ac:spMk id="71" creationId="{A4AC5506-6312-4701-8D3C-40187889A947}"/>
          </ac:spMkLst>
        </pc:spChg>
      </pc:sldChg>
      <pc:sldChg chg="addSp modSp mod setBg">
        <pc:chgData name="Edson Lessa" userId="c5e759f61e16e352" providerId="LiveId" clId="{5941C999-DFC2-4BD4-A12C-5489E098E5BB}" dt="2019-08-06T01:05:40.044" v="419" actId="26606"/>
        <pc:sldMkLst>
          <pc:docMk/>
          <pc:sldMk cId="1794411191" sldId="315"/>
        </pc:sldMkLst>
        <pc:spChg chg="mod ord">
          <ac:chgData name="Edson Lessa" userId="c5e759f61e16e352" providerId="LiveId" clId="{5941C999-DFC2-4BD4-A12C-5489E098E5BB}" dt="2019-08-06T01:05:40.044" v="419" actId="26606"/>
          <ac:spMkLst>
            <pc:docMk/>
            <pc:sldMk cId="1794411191" sldId="315"/>
            <ac:spMk id="4" creationId="{6823013F-0FEF-4C2B-ACD8-6B77B307671E}"/>
          </ac:spMkLst>
        </pc:spChg>
        <pc:spChg chg="add">
          <ac:chgData name="Edson Lessa" userId="c5e759f61e16e352" providerId="LiveId" clId="{5941C999-DFC2-4BD4-A12C-5489E098E5BB}" dt="2019-08-06T01:05:40.044" v="419" actId="26606"/>
          <ac:spMkLst>
            <pc:docMk/>
            <pc:sldMk cId="1794411191" sldId="315"/>
            <ac:spMk id="71" creationId="{37C89E4B-3C9F-44B9-8B86-D9E3D112D8EC}"/>
          </ac:spMkLst>
        </pc:spChg>
        <pc:picChg chg="mod">
          <ac:chgData name="Edson Lessa" userId="c5e759f61e16e352" providerId="LiveId" clId="{5941C999-DFC2-4BD4-A12C-5489E098E5BB}" dt="2019-08-06T01:05:40.044" v="419" actId="26606"/>
          <ac:picMkLst>
            <pc:docMk/>
            <pc:sldMk cId="1794411191" sldId="315"/>
            <ac:picMk id="16386" creationId="{7DB6CE63-1D84-4E86-9645-2C20C3219249}"/>
          </ac:picMkLst>
        </pc:picChg>
        <pc:cxnChg chg="add">
          <ac:chgData name="Edson Lessa" userId="c5e759f61e16e352" providerId="LiveId" clId="{5941C999-DFC2-4BD4-A12C-5489E098E5BB}" dt="2019-08-06T01:05:40.044" v="419" actId="26606"/>
          <ac:cxnSpMkLst>
            <pc:docMk/>
            <pc:sldMk cId="1794411191" sldId="315"/>
            <ac:cxnSpMk id="73" creationId="{AA2EAA10-076F-46BD-8F0F-B9A2FB77A85C}"/>
          </ac:cxnSpMkLst>
        </pc:cxnChg>
        <pc:cxnChg chg="add">
          <ac:chgData name="Edson Lessa" userId="c5e759f61e16e352" providerId="LiveId" clId="{5941C999-DFC2-4BD4-A12C-5489E098E5BB}" dt="2019-08-06T01:05:40.044" v="419" actId="26606"/>
          <ac:cxnSpMkLst>
            <pc:docMk/>
            <pc:sldMk cId="1794411191" sldId="315"/>
            <ac:cxnSpMk id="75" creationId="{D891E407-403B-4764-86C9-33A56D3BCAA3}"/>
          </ac:cxnSpMkLst>
        </pc:cxnChg>
      </pc:sldChg>
      <pc:sldChg chg="addSp delSp modSp delDesignElem">
        <pc:chgData name="Edson Lessa" userId="c5e759f61e16e352" providerId="LiveId" clId="{5941C999-DFC2-4BD4-A12C-5489E098E5BB}" dt="2019-08-06T00:21:00.087" v="65"/>
        <pc:sldMkLst>
          <pc:docMk/>
          <pc:sldMk cId="3036707535" sldId="316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3036707535" sldId="316"/>
            <ac:spMk id="23" creationId="{5B336162-B533-4EFE-8BB3-8EBB4A5E32F8}"/>
          </ac:spMkLst>
        </pc:spChg>
        <pc:spChg chg="mod">
          <ac:chgData name="Edson Lessa" userId="c5e759f61e16e352" providerId="LiveId" clId="{5941C999-DFC2-4BD4-A12C-5489E098E5BB}" dt="2019-08-06T00:21:00.087" v="65"/>
          <ac:spMkLst>
            <pc:docMk/>
            <pc:sldMk cId="3036707535" sldId="316"/>
            <ac:spMk id="24" creationId="{A66FEE77-19EB-4C1B-A5C7-9EFE853EC22F}"/>
          </ac:spMkLst>
        </pc:spChg>
      </pc:sldChg>
      <pc:sldChg chg="addSp delSp modSp delDesignElem">
        <pc:chgData name="Edson Lessa" userId="c5e759f61e16e352" providerId="LiveId" clId="{5941C999-DFC2-4BD4-A12C-5489E098E5BB}" dt="2019-08-06T00:21:00.087" v="65"/>
        <pc:sldMkLst>
          <pc:docMk/>
          <pc:sldMk cId="1032387366" sldId="317"/>
        </pc:sldMkLst>
        <pc:spChg chg="mod">
          <ac:chgData name="Edson Lessa" userId="c5e759f61e16e352" providerId="LiveId" clId="{5941C999-DFC2-4BD4-A12C-5489E098E5BB}" dt="2019-08-06T00:21:00.087" v="65"/>
          <ac:spMkLst>
            <pc:docMk/>
            <pc:sldMk cId="1032387366" sldId="317"/>
            <ac:spMk id="3" creationId="{F78FD1A7-EE81-4573-BB7A-FB83C2DBF019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1032387366" sldId="317"/>
            <ac:spMk id="8" creationId="{5B336162-B533-4EFE-8BB3-8EBB4A5E32F8}"/>
          </ac:spMkLst>
        </pc:spChg>
      </pc:sldChg>
      <pc:sldChg chg="addSp delSp modSp delDesignElem">
        <pc:chgData name="Edson Lessa" userId="c5e759f61e16e352" providerId="LiveId" clId="{5941C999-DFC2-4BD4-A12C-5489E098E5BB}" dt="2019-08-06T00:21:00.087" v="65"/>
        <pc:sldMkLst>
          <pc:docMk/>
          <pc:sldMk cId="3815771101" sldId="318"/>
        </pc:sldMkLst>
        <pc:spChg chg="mod">
          <ac:chgData name="Edson Lessa" userId="c5e759f61e16e352" providerId="LiveId" clId="{5941C999-DFC2-4BD4-A12C-5489E098E5BB}" dt="2019-08-06T00:21:00.087" v="65"/>
          <ac:spMkLst>
            <pc:docMk/>
            <pc:sldMk cId="3815771101" sldId="318"/>
            <ac:spMk id="3" creationId="{A6D6B351-CC6F-4354-9FA2-B8F637BDA31F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3815771101" sldId="318"/>
            <ac:spMk id="8" creationId="{5B336162-B533-4EFE-8BB3-8EBB4A5E32F8}"/>
          </ac:spMkLst>
        </pc:sp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3925840363" sldId="329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3925840363" sldId="329"/>
            <ac:spMk id="48134" creationId="{42285737-90EE-47DC-AC80-8AE156B11969}"/>
          </ac:spMkLst>
        </pc:spChg>
        <pc:grpChg chg="add del">
          <ac:chgData name="Edson Lessa" userId="c5e759f61e16e352" providerId="LiveId" clId="{5941C999-DFC2-4BD4-A12C-5489E098E5BB}" dt="2019-08-06T00:21:00.087" v="65"/>
          <ac:grpSpMkLst>
            <pc:docMk/>
            <pc:sldMk cId="3925840363" sldId="329"/>
            <ac:grpSpMk id="48135" creationId="{B57BDC17-F1B3-455F-BBF1-680AA1F25C06}"/>
          </ac:grpSpMkLst>
        </pc:grp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4147083104" sldId="336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4147083104" sldId="336"/>
            <ac:spMk id="71" creationId="{A4AC5506-6312-4701-8D3C-40187889A947}"/>
          </ac:spMkLst>
        </pc:sp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4032354327" sldId="337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4032354327" sldId="337"/>
            <ac:spMk id="10" creationId="{68575C10-8187-4AC4-AD72-C754EAFD2867}"/>
          </ac:spMkLst>
        </pc:spChg>
        <pc:cxnChg chg="add del">
          <ac:chgData name="Edson Lessa" userId="c5e759f61e16e352" providerId="LiveId" clId="{5941C999-DFC2-4BD4-A12C-5489E098E5BB}" dt="2019-08-06T00:21:00.087" v="65"/>
          <ac:cxnSpMkLst>
            <pc:docMk/>
            <pc:sldMk cId="4032354327" sldId="337"/>
            <ac:cxnSpMk id="12" creationId="{74E776C9-ED67-41B7-B3A3-4DF76EF3ACEE}"/>
          </ac:cxnSpMkLst>
        </pc:cxnChg>
      </pc:sldChg>
      <pc:sldChg chg="addSp delSp modSp delDesignElem">
        <pc:chgData name="Edson Lessa" userId="c5e759f61e16e352" providerId="LiveId" clId="{5941C999-DFC2-4BD4-A12C-5489E098E5BB}" dt="2019-08-06T00:21:00.087" v="65"/>
        <pc:sldMkLst>
          <pc:docMk/>
          <pc:sldMk cId="2092584729" sldId="338"/>
        </pc:sldMkLst>
        <pc:spChg chg="mod">
          <ac:chgData name="Edson Lessa" userId="c5e759f61e16e352" providerId="LiveId" clId="{5941C999-DFC2-4BD4-A12C-5489E098E5BB}" dt="2019-08-06T00:21:00.087" v="65"/>
          <ac:spMkLst>
            <pc:docMk/>
            <pc:sldMk cId="2092584729" sldId="338"/>
            <ac:spMk id="2" creationId="{40867B4A-CA3D-4FCA-BDD6-8B69E03D76B5}"/>
          </ac:spMkLst>
        </pc:spChg>
        <pc:spChg chg="mod">
          <ac:chgData name="Edson Lessa" userId="c5e759f61e16e352" providerId="LiveId" clId="{5941C999-DFC2-4BD4-A12C-5489E098E5BB}" dt="2019-08-06T00:21:00.087" v="65"/>
          <ac:spMkLst>
            <pc:docMk/>
            <pc:sldMk cId="2092584729" sldId="338"/>
            <ac:spMk id="3" creationId="{EE4BF90B-7128-45DD-A777-1F05D0E0283F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2092584729" sldId="338"/>
            <ac:spMk id="8" creationId="{5B336162-B533-4EFE-8BB3-8EBB4A5E32F8}"/>
          </ac:spMkLst>
        </pc:sp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2636123843" sldId="339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2636123843" sldId="339"/>
            <ac:spMk id="71" creationId="{AB45A142-4255-493C-8284-5D566C121B10}"/>
          </ac:spMkLst>
        </pc:spChg>
        <pc:cxnChg chg="add del">
          <ac:chgData name="Edson Lessa" userId="c5e759f61e16e352" providerId="LiveId" clId="{5941C999-DFC2-4BD4-A12C-5489E098E5BB}" dt="2019-08-06T00:21:00.087" v="65"/>
          <ac:cxnSpMkLst>
            <pc:docMk/>
            <pc:sldMk cId="2636123843" sldId="339"/>
            <ac:cxnSpMk id="73" creationId="{38FB9660-F42F-4313-BBC4-47C007FE484C}"/>
          </ac:cxnSpMkLst>
        </pc:cxn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3701625427" sldId="340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3701625427" sldId="340"/>
            <ac:spMk id="138" creationId="{5B336162-B533-4EFE-8BB3-8EBB4A5E32F8}"/>
          </ac:spMkLst>
        </pc:sp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3573351763" sldId="341"/>
        </pc:sldMkLst>
        <pc:grpChg chg="add del">
          <ac:chgData name="Edson Lessa" userId="c5e759f61e16e352" providerId="LiveId" clId="{5941C999-DFC2-4BD4-A12C-5489E098E5BB}" dt="2019-08-06T00:21:00.087" v="65"/>
          <ac:grpSpMkLst>
            <pc:docMk/>
            <pc:sldMk cId="3573351763" sldId="341"/>
            <ac:grpSpMk id="136" creationId="{5F8A7F7F-DD1A-4F41-98AC-B9CE2A620CDC}"/>
          </ac:grpSpMkLst>
        </pc:grp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426018722" sldId="342"/>
        </pc:sldMkLst>
        <pc:grpChg chg="add del">
          <ac:chgData name="Edson Lessa" userId="c5e759f61e16e352" providerId="LiveId" clId="{5941C999-DFC2-4BD4-A12C-5489E098E5BB}" dt="2019-08-06T00:21:00.087" v="65"/>
          <ac:grpSpMkLst>
            <pc:docMk/>
            <pc:sldMk cId="426018722" sldId="342"/>
            <ac:grpSpMk id="73" creationId="{5F8A7F7F-DD1A-4F41-98AC-B9CE2A620CDC}"/>
          </ac:grpSpMkLst>
        </pc:grp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681619589" sldId="343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681619589" sldId="343"/>
            <ac:spMk id="20519" creationId="{8CF5712B-BD67-4161-B14B-39305B4145CF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681619589" sldId="343"/>
            <ac:spMk id="20543" creationId="{092CB381-4D9E-4FF9-8B69-2F3D812EB9ED}"/>
          </ac:spMkLst>
        </pc:spChg>
        <pc:grpChg chg="add del">
          <ac:chgData name="Edson Lessa" userId="c5e759f61e16e352" providerId="LiveId" clId="{5941C999-DFC2-4BD4-A12C-5489E098E5BB}" dt="2019-08-06T00:21:00.087" v="65"/>
          <ac:grpSpMkLst>
            <pc:docMk/>
            <pc:sldMk cId="681619589" sldId="343"/>
            <ac:grpSpMk id="20520" creationId="{029BEE5B-DF13-4270-850B-9FA09569C317}"/>
          </ac:grpSpMkLst>
        </pc:grpChg>
        <pc:grpChg chg="add del">
          <ac:chgData name="Edson Lessa" userId="c5e759f61e16e352" providerId="LiveId" clId="{5941C999-DFC2-4BD4-A12C-5489E098E5BB}" dt="2019-08-06T00:21:00.087" v="65"/>
          <ac:grpSpMkLst>
            <pc:docMk/>
            <pc:sldMk cId="681619589" sldId="343"/>
            <ac:grpSpMk id="20540" creationId="{34737399-EF40-4483-BDC3-A8E5D463F0A2}"/>
          </ac:grpSpMkLst>
        </pc:grpChg>
      </pc:sldChg>
      <pc:sldChg chg="addSp delSp delDesignElem">
        <pc:chgData name="Edson Lessa" userId="c5e759f61e16e352" providerId="LiveId" clId="{5941C999-DFC2-4BD4-A12C-5489E098E5BB}" dt="2019-08-06T00:21:00.087" v="65"/>
        <pc:sldMkLst>
          <pc:docMk/>
          <pc:sldMk cId="1859073918" sldId="344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1859073918" sldId="344"/>
            <ac:spMk id="73" creationId="{C0B27210-D0CA-4654-B3E3-9ABB4F178EA1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1859073918" sldId="344"/>
            <ac:spMk id="75" creationId="{1DB7C82F-AB7E-4F0C-B829-FA1B9C415180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1859073918" sldId="344"/>
            <ac:spMk id="77" creationId="{70B66945-4967-4040-926D-DCA44313CDAB}"/>
          </ac:spMkLst>
        </pc:spChg>
      </pc:sldChg>
      <pc:sldChg chg="addSp delSp modSp delDesignElem">
        <pc:chgData name="Edson Lessa" userId="c5e759f61e16e352" providerId="LiveId" clId="{5941C999-DFC2-4BD4-A12C-5489E098E5BB}" dt="2019-08-06T01:04:38.835" v="418" actId="20577"/>
        <pc:sldMkLst>
          <pc:docMk/>
          <pc:sldMk cId="3099454948" sldId="346"/>
        </pc:sldMkLst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3099454948" sldId="346"/>
            <ac:spMk id="19" creationId="{42285737-90EE-47DC-AC80-8AE156B11969}"/>
          </ac:spMkLst>
        </pc:spChg>
        <pc:grpChg chg="add del">
          <ac:chgData name="Edson Lessa" userId="c5e759f61e16e352" providerId="LiveId" clId="{5941C999-DFC2-4BD4-A12C-5489E098E5BB}" dt="2019-08-06T00:21:00.087" v="65"/>
          <ac:grpSpMkLst>
            <pc:docMk/>
            <pc:sldMk cId="3099454948" sldId="346"/>
            <ac:grpSpMk id="12" creationId="{B57BDC17-F1B3-455F-BBF1-680AA1F25C06}"/>
          </ac:grpSpMkLst>
        </pc:grpChg>
        <pc:graphicFrameChg chg="mod">
          <ac:chgData name="Edson Lessa" userId="c5e759f61e16e352" providerId="LiveId" clId="{5941C999-DFC2-4BD4-A12C-5489E098E5BB}" dt="2019-08-06T01:04:38.835" v="418" actId="20577"/>
          <ac:graphicFrameMkLst>
            <pc:docMk/>
            <pc:sldMk cId="3099454948" sldId="346"/>
            <ac:graphicFrameMk id="20" creationId="{DC9EE5DE-0C75-48EE-AAEE-47E113D04602}"/>
          </ac:graphicFrameMkLst>
        </pc:graphicFrameChg>
      </pc:sldChg>
      <pc:sldChg chg="addSp delSp modSp delDesignElem">
        <pc:chgData name="Edson Lessa" userId="c5e759f61e16e352" providerId="LiveId" clId="{5941C999-DFC2-4BD4-A12C-5489E098E5BB}" dt="2019-08-06T00:21:00.087" v="65"/>
        <pc:sldMkLst>
          <pc:docMk/>
          <pc:sldMk cId="1201988862" sldId="347"/>
        </pc:sldMkLst>
        <pc:spChg chg="mod">
          <ac:chgData name="Edson Lessa" userId="c5e759f61e16e352" providerId="LiveId" clId="{5941C999-DFC2-4BD4-A12C-5489E098E5BB}" dt="2019-08-06T00:21:00.087" v="65"/>
          <ac:spMkLst>
            <pc:docMk/>
            <pc:sldMk cId="1201988862" sldId="347"/>
            <ac:spMk id="2" creationId="{40867B4A-CA3D-4FCA-BDD6-8B69E03D76B5}"/>
          </ac:spMkLst>
        </pc:spChg>
        <pc:spChg chg="mod">
          <ac:chgData name="Edson Lessa" userId="c5e759f61e16e352" providerId="LiveId" clId="{5941C999-DFC2-4BD4-A12C-5489E098E5BB}" dt="2019-08-06T00:21:00.087" v="65"/>
          <ac:spMkLst>
            <pc:docMk/>
            <pc:sldMk cId="1201988862" sldId="347"/>
            <ac:spMk id="3" creationId="{EE4BF90B-7128-45DD-A777-1F05D0E0283F}"/>
          </ac:spMkLst>
        </pc:spChg>
        <pc:spChg chg="add del">
          <ac:chgData name="Edson Lessa" userId="c5e759f61e16e352" providerId="LiveId" clId="{5941C999-DFC2-4BD4-A12C-5489E098E5BB}" dt="2019-08-06T00:21:00.087" v="65"/>
          <ac:spMkLst>
            <pc:docMk/>
            <pc:sldMk cId="1201988862" sldId="347"/>
            <ac:spMk id="8" creationId="{5B336162-B533-4EFE-8BB3-8EBB4A5E32F8}"/>
          </ac:spMkLst>
        </pc:spChg>
      </pc:sldChg>
      <pc:sldChg chg="add del">
        <pc:chgData name="Edson Lessa" userId="c5e759f61e16e352" providerId="LiveId" clId="{5941C999-DFC2-4BD4-A12C-5489E098E5BB}" dt="2019-08-06T00:21:46.345" v="73" actId="2696"/>
        <pc:sldMkLst>
          <pc:docMk/>
          <pc:sldMk cId="4055582461" sldId="348"/>
        </pc:sldMkLst>
      </pc:sldChg>
      <pc:sldChg chg="addSp delSp modSp add mod setBg setClrOvrMap">
        <pc:chgData name="Edson Lessa" userId="c5e759f61e16e352" providerId="LiveId" clId="{5941C999-DFC2-4BD4-A12C-5489E098E5BB}" dt="2019-08-06T00:22:21.731" v="82" actId="403"/>
        <pc:sldMkLst>
          <pc:docMk/>
          <pc:sldMk cId="600709923" sldId="349"/>
        </pc:sldMkLst>
        <pc:spChg chg="mod">
          <ac:chgData name="Edson Lessa" userId="c5e759f61e16e352" providerId="LiveId" clId="{5941C999-DFC2-4BD4-A12C-5489E098E5BB}" dt="2019-08-06T00:22:11.289" v="79" actId="26606"/>
          <ac:spMkLst>
            <pc:docMk/>
            <pc:sldMk cId="600709923" sldId="349"/>
            <ac:spMk id="2" creationId="{C5C6BFFC-FEBB-4F7E-B4D5-7D2F6A2F84C1}"/>
          </ac:spMkLst>
        </pc:spChg>
        <pc:spChg chg="mod">
          <ac:chgData name="Edson Lessa" userId="c5e759f61e16e352" providerId="LiveId" clId="{5941C999-DFC2-4BD4-A12C-5489E098E5BB}" dt="2019-08-06T00:22:21.731" v="82" actId="403"/>
          <ac:spMkLst>
            <pc:docMk/>
            <pc:sldMk cId="600709923" sldId="349"/>
            <ac:spMk id="3" creationId="{66191AFD-AB06-420E-AA3A-870344A6C4DF}"/>
          </ac:spMkLst>
        </pc:spChg>
        <pc:spChg chg="add del">
          <ac:chgData name="Edson Lessa" userId="c5e759f61e16e352" providerId="LiveId" clId="{5941C999-DFC2-4BD4-A12C-5489E098E5BB}" dt="2019-08-06T00:21:58.291" v="75" actId="26606"/>
          <ac:spMkLst>
            <pc:docMk/>
            <pc:sldMk cId="600709923" sldId="349"/>
            <ac:spMk id="9" creationId="{71B2258F-86CA-4D4D-8270-BC05FCDEBFB3}"/>
          </ac:spMkLst>
        </pc:spChg>
        <pc:spChg chg="add del">
          <ac:chgData name="Edson Lessa" userId="c5e759f61e16e352" providerId="LiveId" clId="{5941C999-DFC2-4BD4-A12C-5489E098E5BB}" dt="2019-08-06T00:22:11.289" v="79" actId="26606"/>
          <ac:spMkLst>
            <pc:docMk/>
            <pc:sldMk cId="600709923" sldId="349"/>
            <ac:spMk id="11" creationId="{71B2258F-86CA-4D4D-8270-BC05FCDEBFB3}"/>
          </ac:spMkLst>
        </pc:spChg>
        <pc:spChg chg="add">
          <ac:chgData name="Edson Lessa" userId="c5e759f61e16e352" providerId="LiveId" clId="{5941C999-DFC2-4BD4-A12C-5489E098E5BB}" dt="2019-08-06T00:22:11.289" v="79" actId="26606"/>
          <ac:spMkLst>
            <pc:docMk/>
            <pc:sldMk cId="600709923" sldId="349"/>
            <ac:spMk id="17" creationId="{3CD9DF72-87A3-404E-A828-84CBF11A8303}"/>
          </ac:spMkLst>
        </pc:spChg>
        <pc:picChg chg="add del">
          <ac:chgData name="Edson Lessa" userId="c5e759f61e16e352" providerId="LiveId" clId="{5941C999-DFC2-4BD4-A12C-5489E098E5BB}" dt="2019-08-06T00:21:58.291" v="75" actId="26606"/>
          <ac:picMkLst>
            <pc:docMk/>
            <pc:sldMk cId="600709923" sldId="349"/>
            <ac:picMk id="5" creationId="{FD90DE6A-5CD0-420C-96C8-B46EA1024DD6}"/>
          </ac:picMkLst>
        </pc:picChg>
        <pc:picChg chg="add mod">
          <ac:chgData name="Edson Lessa" userId="c5e759f61e16e352" providerId="LiveId" clId="{5941C999-DFC2-4BD4-A12C-5489E098E5BB}" dt="2019-08-06T00:22:11.289" v="79" actId="26606"/>
          <ac:picMkLst>
            <pc:docMk/>
            <pc:sldMk cId="600709923" sldId="349"/>
            <ac:picMk id="12" creationId="{068A2D85-1FDE-48AC-A1FA-38CD2DA0DDB9}"/>
          </ac:picMkLst>
        </pc:picChg>
        <pc:cxnChg chg="add">
          <ac:chgData name="Edson Lessa" userId="c5e759f61e16e352" providerId="LiveId" clId="{5941C999-DFC2-4BD4-A12C-5489E098E5BB}" dt="2019-08-06T00:22:11.289" v="79" actId="26606"/>
          <ac:cxnSpMkLst>
            <pc:docMk/>
            <pc:sldMk cId="600709923" sldId="349"/>
            <ac:cxnSpMk id="19" creationId="{20E3A342-4D61-4E3F-AF90-1AB42AEB96CC}"/>
          </ac:cxnSpMkLst>
        </pc:cxnChg>
      </pc:sldChg>
      <pc:sldChg chg="addSp delSp modSp add delAnim modAnim">
        <pc:chgData name="Edson Lessa" userId="c5e759f61e16e352" providerId="LiveId" clId="{5941C999-DFC2-4BD4-A12C-5489E098E5BB}" dt="2019-08-06T01:01:37.367" v="380" actId="14100"/>
        <pc:sldMkLst>
          <pc:docMk/>
          <pc:sldMk cId="1358233246" sldId="350"/>
        </pc:sldMkLst>
        <pc:spChg chg="del">
          <ac:chgData name="Edson Lessa" userId="c5e759f61e16e352" providerId="LiveId" clId="{5941C999-DFC2-4BD4-A12C-5489E098E5BB}" dt="2019-08-06T00:25:50.067" v="84"/>
          <ac:spMkLst>
            <pc:docMk/>
            <pc:sldMk cId="1358233246" sldId="350"/>
            <ac:spMk id="2" creationId="{E997B0BC-06A7-4BFD-8CCC-DEC6643E3DE5}"/>
          </ac:spMkLst>
        </pc:spChg>
        <pc:spChg chg="add mod">
          <ac:chgData name="Edson Lessa" userId="c5e759f61e16e352" providerId="LiveId" clId="{5941C999-DFC2-4BD4-A12C-5489E098E5BB}" dt="2019-08-06T00:59:06.866" v="338"/>
          <ac:spMkLst>
            <pc:docMk/>
            <pc:sldMk cId="1358233246" sldId="350"/>
            <ac:spMk id="3" creationId="{E03B48B0-E833-49A8-A809-7B31814EA8CA}"/>
          </ac:spMkLst>
        </pc:spChg>
        <pc:spChg chg="add del mod">
          <ac:chgData name="Edson Lessa" userId="c5e759f61e16e352" providerId="LiveId" clId="{5941C999-DFC2-4BD4-A12C-5489E098E5BB}" dt="2019-08-06T00:26:07.558" v="86"/>
          <ac:spMkLst>
            <pc:docMk/>
            <pc:sldMk cId="1358233246" sldId="350"/>
            <ac:spMk id="4" creationId="{D1A0E43A-89D3-4B61-A17B-D777AA61AA7F}"/>
          </ac:spMkLst>
        </pc:spChg>
        <pc:spChg chg="add del mod">
          <ac:chgData name="Edson Lessa" userId="c5e759f61e16e352" providerId="LiveId" clId="{5941C999-DFC2-4BD4-A12C-5489E098E5BB}" dt="2019-08-06T00:42:56.043" v="95"/>
          <ac:spMkLst>
            <pc:docMk/>
            <pc:sldMk cId="1358233246" sldId="350"/>
            <ac:spMk id="7" creationId="{AABEA335-1E11-4C52-9A11-CBEC46BBACBC}"/>
          </ac:spMkLst>
        </pc:spChg>
        <pc:grpChg chg="add ord">
          <ac:chgData name="Edson Lessa" userId="c5e759f61e16e352" providerId="LiveId" clId="{5941C999-DFC2-4BD4-A12C-5489E098E5BB}" dt="2019-08-06T00:58:56.251" v="333" actId="167"/>
          <ac:grpSpMkLst>
            <pc:docMk/>
            <pc:sldMk cId="1358233246" sldId="350"/>
            <ac:grpSpMk id="9" creationId="{4FD98F31-F6D9-452D-A66D-EDA9B3C33691}"/>
          </ac:grpSpMkLst>
        </pc:grpChg>
        <pc:picChg chg="add del mod">
          <ac:chgData name="Edson Lessa" userId="c5e759f61e16e352" providerId="LiveId" clId="{5941C999-DFC2-4BD4-A12C-5489E098E5BB}" dt="2019-08-06T00:42:47.674" v="94" actId="478"/>
          <ac:picMkLst>
            <pc:docMk/>
            <pc:sldMk cId="1358233246" sldId="350"/>
            <ac:picMk id="5" creationId="{114A1AF2-C87C-48BE-9243-BF1CDC64FDBE}"/>
          </ac:picMkLst>
        </pc:picChg>
        <pc:picChg chg="add mod">
          <ac:chgData name="Edson Lessa" userId="c5e759f61e16e352" providerId="LiveId" clId="{5941C999-DFC2-4BD4-A12C-5489E098E5BB}" dt="2019-08-06T01:01:37.367" v="380" actId="14100"/>
          <ac:picMkLst>
            <pc:docMk/>
            <pc:sldMk cId="1358233246" sldId="350"/>
            <ac:picMk id="8" creationId="{E33BB908-F058-4DBC-AFE1-718D48CA620A}"/>
          </ac:picMkLst>
        </pc:picChg>
      </pc:sldChg>
      <pc:sldChg chg="addSp delSp modSp add del mod modTransition setBg delAnim modAnim delDesignElem">
        <pc:chgData name="Edson Lessa" userId="c5e759f61e16e352" providerId="LiveId" clId="{5941C999-DFC2-4BD4-A12C-5489E098E5BB}" dt="2019-08-06T00:58:25.928" v="324" actId="2696"/>
        <pc:sldMkLst>
          <pc:docMk/>
          <pc:sldMk cId="2639399887" sldId="351"/>
        </pc:sldMkLst>
        <pc:spChg chg="add mod">
          <ac:chgData name="Edson Lessa" userId="c5e759f61e16e352" providerId="LiveId" clId="{5941C999-DFC2-4BD4-A12C-5489E098E5BB}" dt="2019-08-06T00:54:02.312" v="249" actId="26606"/>
          <ac:spMkLst>
            <pc:docMk/>
            <pc:sldMk cId="2639399887" sldId="351"/>
            <ac:spMk id="2" creationId="{6CCB0BED-AB10-4A57-A335-4E830470FBAC}"/>
          </ac:spMkLst>
        </pc:spChg>
        <pc:spChg chg="add del mod">
          <ac:chgData name="Edson Lessa" userId="c5e759f61e16e352" providerId="LiveId" clId="{5941C999-DFC2-4BD4-A12C-5489E098E5BB}" dt="2019-08-06T00:42:03.405" v="89"/>
          <ac:spMkLst>
            <pc:docMk/>
            <pc:sldMk cId="2639399887" sldId="351"/>
            <ac:spMk id="3" creationId="{012BCABB-C471-42D4-9673-4FD14512E88A}"/>
          </ac:spMkLst>
        </pc:spChg>
        <pc:spChg chg="add del mod">
          <ac:chgData name="Edson Lessa" userId="c5e759f61e16e352" providerId="LiveId" clId="{5941C999-DFC2-4BD4-A12C-5489E098E5BB}" dt="2019-08-06T00:52:27.126" v="244"/>
          <ac:spMkLst>
            <pc:docMk/>
            <pc:sldMk cId="2639399887" sldId="351"/>
            <ac:spMk id="6" creationId="{0306B96E-913A-4C8F-A24E-CF693B9CF976}"/>
          </ac:spMkLst>
        </pc:spChg>
        <pc:spChg chg="add del mod">
          <ac:chgData name="Edson Lessa" userId="c5e759f61e16e352" providerId="LiveId" clId="{5941C999-DFC2-4BD4-A12C-5489E098E5BB}" dt="2019-08-06T00:53:46.586" v="246" actId="26606"/>
          <ac:spMkLst>
            <pc:docMk/>
            <pc:sldMk cId="2639399887" sldId="351"/>
            <ac:spMk id="9" creationId="{39FD33ED-787B-41F3-993E-45ED559B21F3}"/>
          </ac:spMkLst>
        </pc:spChg>
        <pc:spChg chg="add del mod">
          <ac:chgData name="Edson Lessa" userId="c5e759f61e16e352" providerId="LiveId" clId="{5941C999-DFC2-4BD4-A12C-5489E098E5BB}" dt="2019-08-06T00:54:02.312" v="249" actId="26606"/>
          <ac:spMkLst>
            <pc:docMk/>
            <pc:sldMk cId="2639399887" sldId="351"/>
            <ac:spMk id="10" creationId="{9E2351A6-5DCB-4D07-A12C-F4FEEB9A1594}"/>
          </ac:spMkLst>
        </pc:spChg>
        <pc:spChg chg="add del">
          <ac:chgData name="Edson Lessa" userId="c5e759f61e16e352" providerId="LiveId" clId="{5941C999-DFC2-4BD4-A12C-5489E098E5BB}" dt="2019-08-06T00:53:46.586" v="246" actId="26606"/>
          <ac:spMkLst>
            <pc:docMk/>
            <pc:sldMk cId="2639399887" sldId="351"/>
            <ac:spMk id="11" creationId="{3B854194-185D-494D-905C-7C7CB2E30F6E}"/>
          </ac:spMkLst>
        </pc:spChg>
        <pc:spChg chg="add">
          <ac:chgData name="Edson Lessa" userId="c5e759f61e16e352" providerId="LiveId" clId="{5941C999-DFC2-4BD4-A12C-5489E098E5BB}" dt="2019-08-06T00:54:02.312" v="249" actId="26606"/>
          <ac:spMkLst>
            <pc:docMk/>
            <pc:sldMk cId="2639399887" sldId="351"/>
            <ac:spMk id="12" creationId="{B547373F-AF2E-4907-B442-9F902B387FD0}"/>
          </ac:spMkLst>
        </pc:spChg>
        <pc:spChg chg="add del">
          <ac:chgData name="Edson Lessa" userId="c5e759f61e16e352" providerId="LiveId" clId="{5941C999-DFC2-4BD4-A12C-5489E098E5BB}" dt="2019-08-06T00:53:46.586" v="246" actId="26606"/>
          <ac:spMkLst>
            <pc:docMk/>
            <pc:sldMk cId="2639399887" sldId="351"/>
            <ac:spMk id="13" creationId="{B4F5FA0D-0104-4987-8241-EFF7C85B88DE}"/>
          </ac:spMkLst>
        </pc:spChg>
        <pc:spChg chg="add del">
          <ac:chgData name="Edson Lessa" userId="c5e759f61e16e352" providerId="LiveId" clId="{5941C999-DFC2-4BD4-A12C-5489E098E5BB}" dt="2019-08-06T00:53:53.585" v="248"/>
          <ac:spMkLst>
            <pc:docMk/>
            <pc:sldMk cId="2639399887" sldId="351"/>
            <ac:spMk id="20" creationId="{B547373F-AF2E-4907-B442-9F902B387FD0}"/>
          </ac:spMkLst>
        </pc:spChg>
        <pc:picChg chg="add del mod">
          <ac:chgData name="Edson Lessa" userId="c5e759f61e16e352" providerId="LiveId" clId="{5941C999-DFC2-4BD4-A12C-5489E098E5BB}" dt="2019-08-06T00:52:03.127" v="242" actId="478"/>
          <ac:picMkLst>
            <pc:docMk/>
            <pc:sldMk cId="2639399887" sldId="351"/>
            <ac:picMk id="4" creationId="{99BEF365-40D1-4170-969D-4B8A768F3BEA}"/>
          </ac:picMkLst>
        </pc:picChg>
        <pc:picChg chg="add del mod">
          <ac:chgData name="Edson Lessa" userId="c5e759f61e16e352" providerId="LiveId" clId="{5941C999-DFC2-4BD4-A12C-5489E098E5BB}" dt="2019-08-06T00:53:43.836" v="245" actId="478"/>
          <ac:picMkLst>
            <pc:docMk/>
            <pc:sldMk cId="2639399887" sldId="351"/>
            <ac:picMk id="7" creationId="{FC985410-6A1C-44DA-9998-770EB0886D4C}"/>
          </ac:picMkLst>
        </pc:picChg>
        <pc:picChg chg="add del mod">
          <ac:chgData name="Edson Lessa" userId="c5e759f61e16e352" providerId="LiveId" clId="{5941C999-DFC2-4BD4-A12C-5489E098E5BB}" dt="2019-08-06T00:54:49.726" v="253" actId="478"/>
          <ac:picMkLst>
            <pc:docMk/>
            <pc:sldMk cId="2639399887" sldId="351"/>
            <ac:picMk id="14" creationId="{9153433A-3D08-414E-81E0-B015136CE373}"/>
          </ac:picMkLst>
        </pc:picChg>
        <pc:picChg chg="add del">
          <ac:chgData name="Edson Lessa" userId="c5e759f61e16e352" providerId="LiveId" clId="{5941C999-DFC2-4BD4-A12C-5489E098E5BB}" dt="2019-08-06T00:53:46.586" v="246" actId="26606"/>
          <ac:picMkLst>
            <pc:docMk/>
            <pc:sldMk cId="2639399887" sldId="351"/>
            <ac:picMk id="15" creationId="{2897127E-6CEF-446C-BE87-93B7C46E49D1}"/>
          </ac:picMkLst>
        </pc:picChg>
      </pc:sldChg>
      <pc:sldChg chg="addSp delSp modSp add del mod setBg delAnim modAnim">
        <pc:chgData name="Edson Lessa" userId="c5e759f61e16e352" providerId="LiveId" clId="{5941C999-DFC2-4BD4-A12C-5489E098E5BB}" dt="2019-08-06T01:01:01.068" v="378" actId="2696"/>
        <pc:sldMkLst>
          <pc:docMk/>
          <pc:sldMk cId="462580990" sldId="352"/>
        </pc:sldMkLst>
        <pc:spChg chg="mod">
          <ac:chgData name="Edson Lessa" userId="c5e759f61e16e352" providerId="LiveId" clId="{5941C999-DFC2-4BD4-A12C-5489E098E5BB}" dt="2019-08-06T00:51:38.395" v="240" actId="26606"/>
          <ac:spMkLst>
            <pc:docMk/>
            <pc:sldMk cId="462580990" sldId="352"/>
            <ac:spMk id="2" creationId="{EE718E05-3810-4E47-880D-F8CBFE91B478}"/>
          </ac:spMkLst>
        </pc:spChg>
        <pc:spChg chg="del">
          <ac:chgData name="Edson Lessa" userId="c5e759f61e16e352" providerId="LiveId" clId="{5941C999-DFC2-4BD4-A12C-5489E098E5BB}" dt="2019-08-06T00:44:37.433" v="97"/>
          <ac:spMkLst>
            <pc:docMk/>
            <pc:sldMk cId="462580990" sldId="352"/>
            <ac:spMk id="3" creationId="{C161F098-686C-4168-8047-D4FB93C7898C}"/>
          </ac:spMkLst>
        </pc:spChg>
        <pc:spChg chg="add del mod">
          <ac:chgData name="Edson Lessa" userId="c5e759f61e16e352" providerId="LiveId" clId="{5941C999-DFC2-4BD4-A12C-5489E098E5BB}" dt="2019-08-06T00:51:10.687" v="238"/>
          <ac:spMkLst>
            <pc:docMk/>
            <pc:sldMk cId="462580990" sldId="352"/>
            <ac:spMk id="6" creationId="{DAD37CB8-87ED-408A-9CAE-7ABDFE2B2097}"/>
          </ac:spMkLst>
        </pc:spChg>
        <pc:spChg chg="add del mod">
          <ac:chgData name="Edson Lessa" userId="c5e759f61e16e352" providerId="LiveId" clId="{5941C999-DFC2-4BD4-A12C-5489E098E5BB}" dt="2019-08-06T00:51:46.731" v="241"/>
          <ac:spMkLst>
            <pc:docMk/>
            <pc:sldMk cId="462580990" sldId="352"/>
            <ac:spMk id="9" creationId="{87CFCA0C-3E7C-459A-9F50-1B716A708B66}"/>
          </ac:spMkLst>
        </pc:spChg>
        <pc:spChg chg="add">
          <ac:chgData name="Edson Lessa" userId="c5e759f61e16e352" providerId="LiveId" clId="{5941C999-DFC2-4BD4-A12C-5489E098E5BB}" dt="2019-08-06T00:51:38.395" v="240" actId="26606"/>
          <ac:spMkLst>
            <pc:docMk/>
            <pc:sldMk cId="462580990" sldId="352"/>
            <ac:spMk id="14" creationId="{3B854194-185D-494D-905C-7C7CB2E30F6E}"/>
          </ac:spMkLst>
        </pc:spChg>
        <pc:spChg chg="add">
          <ac:chgData name="Edson Lessa" userId="c5e759f61e16e352" providerId="LiveId" clId="{5941C999-DFC2-4BD4-A12C-5489E098E5BB}" dt="2019-08-06T00:51:38.395" v="240" actId="26606"/>
          <ac:spMkLst>
            <pc:docMk/>
            <pc:sldMk cId="462580990" sldId="352"/>
            <ac:spMk id="16" creationId="{B4F5FA0D-0104-4987-8241-EFF7C85B88DE}"/>
          </ac:spMkLst>
        </pc:spChg>
        <pc:picChg chg="add del mod">
          <ac:chgData name="Edson Lessa" userId="c5e759f61e16e352" providerId="LiveId" clId="{5941C999-DFC2-4BD4-A12C-5489E098E5BB}" dt="2019-08-06T00:51:01.483" v="237" actId="478"/>
          <ac:picMkLst>
            <pc:docMk/>
            <pc:sldMk cId="462580990" sldId="352"/>
            <ac:picMk id="4" creationId="{C420D243-8939-4310-9F18-6F1BAA5429C9}"/>
          </ac:picMkLst>
        </pc:picChg>
        <pc:picChg chg="add del mod">
          <ac:chgData name="Edson Lessa" userId="c5e759f61e16e352" providerId="LiveId" clId="{5941C999-DFC2-4BD4-A12C-5489E098E5BB}" dt="2019-08-06T00:51:34.583" v="239" actId="478"/>
          <ac:picMkLst>
            <pc:docMk/>
            <pc:sldMk cId="462580990" sldId="352"/>
            <ac:picMk id="7" creationId="{42FBF42A-63A1-47C5-ADE1-4E826E7C0986}"/>
          </ac:picMkLst>
        </pc:picChg>
        <pc:picChg chg="add mod">
          <ac:chgData name="Edson Lessa" userId="c5e759f61e16e352" providerId="LiveId" clId="{5941C999-DFC2-4BD4-A12C-5489E098E5BB}" dt="2019-08-06T00:51:46.731" v="241"/>
          <ac:picMkLst>
            <pc:docMk/>
            <pc:sldMk cId="462580990" sldId="352"/>
            <ac:picMk id="10" creationId="{97C932F2-FA9B-4FD3-AB98-D9D3E6402F2B}"/>
          </ac:picMkLst>
        </pc:picChg>
        <pc:picChg chg="add">
          <ac:chgData name="Edson Lessa" userId="c5e759f61e16e352" providerId="LiveId" clId="{5941C999-DFC2-4BD4-A12C-5489E098E5BB}" dt="2019-08-06T00:51:38.395" v="240" actId="26606"/>
          <ac:picMkLst>
            <pc:docMk/>
            <pc:sldMk cId="462580990" sldId="352"/>
            <ac:picMk id="18" creationId="{2897127E-6CEF-446C-BE87-93B7C46E49D1}"/>
          </ac:picMkLst>
        </pc:picChg>
      </pc:sldChg>
      <pc:sldChg chg="addSp delSp modSp add modAnim">
        <pc:chgData name="Edson Lessa" userId="c5e759f61e16e352" providerId="LiveId" clId="{5941C999-DFC2-4BD4-A12C-5489E098E5BB}" dt="2019-08-06T00:58:18.691" v="323" actId="113"/>
        <pc:sldMkLst>
          <pc:docMk/>
          <pc:sldMk cId="1997084449" sldId="353"/>
        </pc:sldMkLst>
        <pc:spChg chg="mod">
          <ac:chgData name="Edson Lessa" userId="c5e759f61e16e352" providerId="LiveId" clId="{5941C999-DFC2-4BD4-A12C-5489E098E5BB}" dt="2019-08-06T00:58:18.691" v="323" actId="113"/>
          <ac:spMkLst>
            <pc:docMk/>
            <pc:sldMk cId="1997084449" sldId="353"/>
            <ac:spMk id="2" creationId="{65F4B87F-8762-4519-AE66-55782EE43CEF}"/>
          </ac:spMkLst>
        </pc:spChg>
        <pc:spChg chg="del">
          <ac:chgData name="Edson Lessa" userId="c5e759f61e16e352" providerId="LiveId" clId="{5941C999-DFC2-4BD4-A12C-5489E098E5BB}" dt="2019-08-06T00:55:03.160" v="255"/>
          <ac:spMkLst>
            <pc:docMk/>
            <pc:sldMk cId="1997084449" sldId="353"/>
            <ac:spMk id="3" creationId="{B647C651-1ED1-46B2-935A-51F55A8E86D7}"/>
          </ac:spMkLst>
        </pc:spChg>
        <pc:spChg chg="add del mod">
          <ac:chgData name="Edson Lessa" userId="c5e759f61e16e352" providerId="LiveId" clId="{5941C999-DFC2-4BD4-A12C-5489E098E5BB}" dt="2019-08-06T00:55:58.284" v="302" actId="478"/>
          <ac:spMkLst>
            <pc:docMk/>
            <pc:sldMk cId="1997084449" sldId="353"/>
            <ac:spMk id="5" creationId="{FB371E3C-0B78-4866-93ED-C23960782EBC}"/>
          </ac:spMkLst>
        </pc:spChg>
        <pc:spChg chg="add mod ord">
          <ac:chgData name="Edson Lessa" userId="c5e759f61e16e352" providerId="LiveId" clId="{5941C999-DFC2-4BD4-A12C-5489E098E5BB}" dt="2019-08-06T00:57:57.304" v="320" actId="164"/>
          <ac:spMkLst>
            <pc:docMk/>
            <pc:sldMk cId="1997084449" sldId="353"/>
            <ac:spMk id="6" creationId="{B4457F8B-3988-4116-8983-F726B90D59A4}"/>
          </ac:spMkLst>
        </pc:spChg>
        <pc:grpChg chg="add mod ord">
          <ac:chgData name="Edson Lessa" userId="c5e759f61e16e352" providerId="LiveId" clId="{5941C999-DFC2-4BD4-A12C-5489E098E5BB}" dt="2019-08-06T00:58:01.056" v="321" actId="167"/>
          <ac:grpSpMkLst>
            <pc:docMk/>
            <pc:sldMk cId="1997084449" sldId="353"/>
            <ac:grpSpMk id="10" creationId="{9082E5A8-9989-4258-927C-98051E3D82CE}"/>
          </ac:grpSpMkLst>
        </pc:grpChg>
        <pc:picChg chg="add mod">
          <ac:chgData name="Edson Lessa" userId="c5e759f61e16e352" providerId="LiveId" clId="{5941C999-DFC2-4BD4-A12C-5489E098E5BB}" dt="2019-08-06T00:55:33.271" v="300" actId="14100"/>
          <ac:picMkLst>
            <pc:docMk/>
            <pc:sldMk cId="1997084449" sldId="353"/>
            <ac:picMk id="4" creationId="{594BF8AC-6875-480E-BC89-09D707B929BA}"/>
          </ac:picMkLst>
        </pc:picChg>
        <pc:cxnChg chg="add mod">
          <ac:chgData name="Edson Lessa" userId="c5e759f61e16e352" providerId="LiveId" clId="{5941C999-DFC2-4BD4-A12C-5489E098E5BB}" dt="2019-08-06T00:57:57.304" v="320" actId="164"/>
          <ac:cxnSpMkLst>
            <pc:docMk/>
            <pc:sldMk cId="1997084449" sldId="353"/>
            <ac:cxnSpMk id="8" creationId="{94E1BE83-39EE-4127-8843-E80F6F13A19B}"/>
          </ac:cxnSpMkLst>
        </pc:cxnChg>
      </pc:sldChg>
      <pc:sldChg chg="addSp delSp modSp add modAnim">
        <pc:chgData name="Edson Lessa" userId="c5e759f61e16e352" providerId="LiveId" clId="{5941C999-DFC2-4BD4-A12C-5489E098E5BB}" dt="2019-08-06T01:00:48.688" v="377" actId="14100"/>
        <pc:sldMkLst>
          <pc:docMk/>
          <pc:sldMk cId="2402473991" sldId="354"/>
        </pc:sldMkLst>
        <pc:spChg chg="mod">
          <ac:chgData name="Edson Lessa" userId="c5e759f61e16e352" providerId="LiveId" clId="{5941C999-DFC2-4BD4-A12C-5489E098E5BB}" dt="2019-08-06T01:00:48.688" v="377" actId="14100"/>
          <ac:spMkLst>
            <pc:docMk/>
            <pc:sldMk cId="2402473991" sldId="354"/>
            <ac:spMk id="2" creationId="{C3D9AC55-624A-4BCB-AC95-DD91773EB8C5}"/>
          </ac:spMkLst>
        </pc:spChg>
        <pc:spChg chg="del">
          <ac:chgData name="Edson Lessa" userId="c5e759f61e16e352" providerId="LiveId" clId="{5941C999-DFC2-4BD4-A12C-5489E098E5BB}" dt="2019-08-06T00:59:25.018" v="342"/>
          <ac:spMkLst>
            <pc:docMk/>
            <pc:sldMk cId="2402473991" sldId="354"/>
            <ac:spMk id="3" creationId="{9812A11C-9AD8-460B-A88B-729D2781DE5D}"/>
          </ac:spMkLst>
        </pc:spChg>
        <pc:grpChg chg="add ord">
          <ac:chgData name="Edson Lessa" userId="c5e759f61e16e352" providerId="LiveId" clId="{5941C999-DFC2-4BD4-A12C-5489E098E5BB}" dt="2019-08-06T01:00:43.667" v="375" actId="167"/>
          <ac:grpSpMkLst>
            <pc:docMk/>
            <pc:sldMk cId="2402473991" sldId="354"/>
            <ac:grpSpMk id="5" creationId="{F3F693FC-78A4-40FA-A6F0-E9559EB92DAC}"/>
          </ac:grpSpMkLst>
        </pc:grpChg>
        <pc:picChg chg="add mod">
          <ac:chgData name="Edson Lessa" userId="c5e759f61e16e352" providerId="LiveId" clId="{5941C999-DFC2-4BD4-A12C-5489E098E5BB}" dt="2019-08-06T01:00:14.606" v="352" actId="12788"/>
          <ac:picMkLst>
            <pc:docMk/>
            <pc:sldMk cId="2402473991" sldId="354"/>
            <ac:picMk id="4" creationId="{753C8E37-32F6-491D-A416-60F59CCCA4E8}"/>
          </ac:picMkLst>
        </pc:picChg>
      </pc:sldChg>
      <pc:sldChg chg="addSp delSp modSp add delAnim modAnim">
        <pc:chgData name="Edson Lessa" userId="c5e759f61e16e352" providerId="LiveId" clId="{5941C999-DFC2-4BD4-A12C-5489E098E5BB}" dt="2019-08-06T01:25:57.750" v="521" actId="12788"/>
        <pc:sldMkLst>
          <pc:docMk/>
          <pc:sldMk cId="2075453331" sldId="355"/>
        </pc:sldMkLst>
        <pc:spChg chg="mod">
          <ac:chgData name="Edson Lessa" userId="c5e759f61e16e352" providerId="LiveId" clId="{5941C999-DFC2-4BD4-A12C-5489E098E5BB}" dt="2019-08-06T01:20:54.867" v="491"/>
          <ac:spMkLst>
            <pc:docMk/>
            <pc:sldMk cId="2075453331" sldId="355"/>
            <ac:spMk id="2" creationId="{334ECD69-BB79-4979-BC96-E99392DCC328}"/>
          </ac:spMkLst>
        </pc:spChg>
        <pc:spChg chg="del">
          <ac:chgData name="Edson Lessa" userId="c5e759f61e16e352" providerId="LiveId" clId="{5941C999-DFC2-4BD4-A12C-5489E098E5BB}" dt="2019-08-06T01:13:36.389" v="424"/>
          <ac:spMkLst>
            <pc:docMk/>
            <pc:sldMk cId="2075453331" sldId="355"/>
            <ac:spMk id="3" creationId="{485C2462-4102-4B79-8A58-CE0B6F7AD32A}"/>
          </ac:spMkLst>
        </pc:spChg>
        <pc:spChg chg="add del mod">
          <ac:chgData name="Edson Lessa" userId="c5e759f61e16e352" providerId="LiveId" clId="{5941C999-DFC2-4BD4-A12C-5489E098E5BB}" dt="2019-08-06T01:25:49.510" v="518"/>
          <ac:spMkLst>
            <pc:docMk/>
            <pc:sldMk cId="2075453331" sldId="355"/>
            <ac:spMk id="9" creationId="{204B7A9B-EF23-4EA5-9FC9-682877790703}"/>
          </ac:spMkLst>
        </pc:spChg>
        <pc:grpChg chg="add ord">
          <ac:chgData name="Edson Lessa" userId="c5e759f61e16e352" providerId="LiveId" clId="{5941C999-DFC2-4BD4-A12C-5489E098E5BB}" dt="2019-08-06T01:20:45.306" v="486" actId="167"/>
          <ac:grpSpMkLst>
            <pc:docMk/>
            <pc:sldMk cId="2075453331" sldId="355"/>
            <ac:grpSpMk id="5" creationId="{0EDD4316-90EC-41E2-823D-63622ED959B1}"/>
          </ac:grpSpMkLst>
        </pc:grpChg>
        <pc:picChg chg="add del mod">
          <ac:chgData name="Edson Lessa" userId="c5e759f61e16e352" providerId="LiveId" clId="{5941C999-DFC2-4BD4-A12C-5489E098E5BB}" dt="2019-08-06T01:25:42.765" v="517" actId="478"/>
          <ac:picMkLst>
            <pc:docMk/>
            <pc:sldMk cId="2075453331" sldId="355"/>
            <ac:picMk id="4" creationId="{DA6D0BEC-F80F-4D4A-A4D5-780672423406}"/>
          </ac:picMkLst>
        </pc:picChg>
        <pc:picChg chg="add mod">
          <ac:chgData name="Edson Lessa" userId="c5e759f61e16e352" providerId="LiveId" clId="{5941C999-DFC2-4BD4-A12C-5489E098E5BB}" dt="2019-08-06T01:25:57.750" v="521" actId="12788"/>
          <ac:picMkLst>
            <pc:docMk/>
            <pc:sldMk cId="2075453331" sldId="355"/>
            <ac:picMk id="10" creationId="{B4C11D12-BB89-42AE-BCC9-8ACE13FD6D8C}"/>
          </ac:picMkLst>
        </pc:picChg>
      </pc:sldChg>
      <pc:sldChg chg="addSp delSp modSp add delAnim modAnim">
        <pc:chgData name="Edson Lessa" userId="c5e759f61e16e352" providerId="LiveId" clId="{5941C999-DFC2-4BD4-A12C-5489E098E5BB}" dt="2019-08-06T01:26:07.695" v="524" actId="12788"/>
        <pc:sldMkLst>
          <pc:docMk/>
          <pc:sldMk cId="345333225" sldId="356"/>
        </pc:sldMkLst>
        <pc:spChg chg="mod">
          <ac:chgData name="Edson Lessa" userId="c5e759f61e16e352" providerId="LiveId" clId="{5941C999-DFC2-4BD4-A12C-5489E098E5BB}" dt="2019-08-06T01:21:27.301" v="502"/>
          <ac:spMkLst>
            <pc:docMk/>
            <pc:sldMk cId="345333225" sldId="356"/>
            <ac:spMk id="2" creationId="{B94A165C-101A-44BA-B17C-69A6F91015ED}"/>
          </ac:spMkLst>
        </pc:spChg>
        <pc:spChg chg="del">
          <ac:chgData name="Edson Lessa" userId="c5e759f61e16e352" providerId="LiveId" clId="{5941C999-DFC2-4BD4-A12C-5489E098E5BB}" dt="2019-08-06T01:14:09.910" v="426"/>
          <ac:spMkLst>
            <pc:docMk/>
            <pc:sldMk cId="345333225" sldId="356"/>
            <ac:spMk id="3" creationId="{32A4E03A-0B67-4FE8-BE77-C0207358F56F}"/>
          </ac:spMkLst>
        </pc:spChg>
        <pc:spChg chg="add del mod">
          <ac:chgData name="Edson Lessa" userId="c5e759f61e16e352" providerId="LiveId" clId="{5941C999-DFC2-4BD4-A12C-5489E098E5BB}" dt="2019-08-06T01:25:29.627" v="516"/>
          <ac:spMkLst>
            <pc:docMk/>
            <pc:sldMk cId="345333225" sldId="356"/>
            <ac:spMk id="9" creationId="{9E1284EE-EAEE-4535-B0D6-3478316985B1}"/>
          </ac:spMkLst>
        </pc:spChg>
        <pc:grpChg chg="add ord">
          <ac:chgData name="Edson Lessa" userId="c5e759f61e16e352" providerId="LiveId" clId="{5941C999-DFC2-4BD4-A12C-5489E098E5BB}" dt="2019-08-06T01:21:19.122" v="497" actId="167"/>
          <ac:grpSpMkLst>
            <pc:docMk/>
            <pc:sldMk cId="345333225" sldId="356"/>
            <ac:grpSpMk id="5" creationId="{726E01FC-5B0E-4D4D-9F86-F0CCC8849BBF}"/>
          </ac:grpSpMkLst>
        </pc:grpChg>
        <pc:picChg chg="add del mod">
          <ac:chgData name="Edson Lessa" userId="c5e759f61e16e352" providerId="LiveId" clId="{5941C999-DFC2-4BD4-A12C-5489E098E5BB}" dt="2019-08-06T01:25:22.258" v="515" actId="478"/>
          <ac:picMkLst>
            <pc:docMk/>
            <pc:sldMk cId="345333225" sldId="356"/>
            <ac:picMk id="4" creationId="{EE8FDC63-8A46-49EF-815D-02A4C8441669}"/>
          </ac:picMkLst>
        </pc:picChg>
        <pc:picChg chg="add mod">
          <ac:chgData name="Edson Lessa" userId="c5e759f61e16e352" providerId="LiveId" clId="{5941C999-DFC2-4BD4-A12C-5489E098E5BB}" dt="2019-08-06T01:26:07.695" v="524" actId="12788"/>
          <ac:picMkLst>
            <pc:docMk/>
            <pc:sldMk cId="345333225" sldId="356"/>
            <ac:picMk id="10" creationId="{438E7503-FA3F-49E9-9B05-538D2F6DF3D7}"/>
          </ac:picMkLst>
        </pc:picChg>
      </pc:sldChg>
      <pc:sldChg chg="addSp delSp modSp add delAnim modAnim">
        <pc:chgData name="Edson Lessa" userId="c5e759f61e16e352" providerId="LiveId" clId="{5941C999-DFC2-4BD4-A12C-5489E098E5BB}" dt="2019-08-06T01:23:39.855" v="514" actId="14100"/>
        <pc:sldMkLst>
          <pc:docMk/>
          <pc:sldMk cId="3822704330" sldId="357"/>
        </pc:sldMkLst>
        <pc:spChg chg="mod">
          <ac:chgData name="Edson Lessa" userId="c5e759f61e16e352" providerId="LiveId" clId="{5941C999-DFC2-4BD4-A12C-5489E098E5BB}" dt="2019-08-06T01:21:43.762" v="508" actId="113"/>
          <ac:spMkLst>
            <pc:docMk/>
            <pc:sldMk cId="3822704330" sldId="357"/>
            <ac:spMk id="2" creationId="{D5276C30-2FBF-44C8-A5C4-F40EC38E9DD4}"/>
          </ac:spMkLst>
        </pc:spChg>
        <pc:spChg chg="del">
          <ac:chgData name="Edson Lessa" userId="c5e759f61e16e352" providerId="LiveId" clId="{5941C999-DFC2-4BD4-A12C-5489E098E5BB}" dt="2019-08-06T01:16:25.484" v="428"/>
          <ac:spMkLst>
            <pc:docMk/>
            <pc:sldMk cId="3822704330" sldId="357"/>
            <ac:spMk id="3" creationId="{B0B2D7EE-6015-4BC5-9568-B22B3299900B}"/>
          </ac:spMkLst>
        </pc:spChg>
        <pc:spChg chg="add del mod">
          <ac:chgData name="Edson Lessa" userId="c5e759f61e16e352" providerId="LiveId" clId="{5941C999-DFC2-4BD4-A12C-5489E098E5BB}" dt="2019-08-06T01:23:21.338" v="512"/>
          <ac:spMkLst>
            <pc:docMk/>
            <pc:sldMk cId="3822704330" sldId="357"/>
            <ac:spMk id="9" creationId="{8361967C-9905-47F7-9483-A86AE2F132B0}"/>
          </ac:spMkLst>
        </pc:spChg>
        <pc:grpChg chg="add ord">
          <ac:chgData name="Edson Lessa" userId="c5e759f61e16e352" providerId="LiveId" clId="{5941C999-DFC2-4BD4-A12C-5489E098E5BB}" dt="2019-08-06T01:21:34.746" v="503" actId="167"/>
          <ac:grpSpMkLst>
            <pc:docMk/>
            <pc:sldMk cId="3822704330" sldId="357"/>
            <ac:grpSpMk id="5" creationId="{B193BE02-8FD5-4A45-9D9C-71B970A4710B}"/>
          </ac:grpSpMkLst>
        </pc:grpChg>
        <pc:picChg chg="add del mod">
          <ac:chgData name="Edson Lessa" userId="c5e759f61e16e352" providerId="LiveId" clId="{5941C999-DFC2-4BD4-A12C-5489E098E5BB}" dt="2019-08-06T01:23:13.030" v="511" actId="478"/>
          <ac:picMkLst>
            <pc:docMk/>
            <pc:sldMk cId="3822704330" sldId="357"/>
            <ac:picMk id="4" creationId="{8D3A3E6A-1406-43B4-A267-89D8D8797386}"/>
          </ac:picMkLst>
        </pc:picChg>
        <pc:picChg chg="add mod">
          <ac:chgData name="Edson Lessa" userId="c5e759f61e16e352" providerId="LiveId" clId="{5941C999-DFC2-4BD4-A12C-5489E098E5BB}" dt="2019-08-06T01:23:39.855" v="514" actId="14100"/>
          <ac:picMkLst>
            <pc:docMk/>
            <pc:sldMk cId="3822704330" sldId="357"/>
            <ac:picMk id="10" creationId="{C90171D1-A0FB-44D1-9941-AEDED8B12E34}"/>
          </ac:picMkLst>
        </pc:picChg>
      </pc:sldChg>
      <pc:sldChg chg="addSp delSp modSp add del">
        <pc:chgData name="Edson Lessa" userId="c5e759f61e16e352" providerId="LiveId" clId="{5941C999-DFC2-4BD4-A12C-5489E098E5BB}" dt="2019-08-06T01:20:21.600" v="481" actId="2696"/>
        <pc:sldMkLst>
          <pc:docMk/>
          <pc:sldMk cId="1084807653" sldId="358"/>
        </pc:sldMkLst>
        <pc:spChg chg="del">
          <ac:chgData name="Edson Lessa" userId="c5e759f61e16e352" providerId="LiveId" clId="{5941C999-DFC2-4BD4-A12C-5489E098E5BB}" dt="2019-08-06T01:18:03.756" v="472"/>
          <ac:spMkLst>
            <pc:docMk/>
            <pc:sldMk cId="1084807653" sldId="358"/>
            <ac:spMk id="3" creationId="{B2DADA28-B6E6-49FD-93BC-0A8CB67A5E4D}"/>
          </ac:spMkLst>
        </pc:spChg>
        <pc:graphicFrameChg chg="add mod">
          <ac:chgData name="Edson Lessa" userId="c5e759f61e16e352" providerId="LiveId" clId="{5941C999-DFC2-4BD4-A12C-5489E098E5BB}" dt="2019-08-06T01:18:03.756" v="472"/>
          <ac:graphicFrameMkLst>
            <pc:docMk/>
            <pc:sldMk cId="1084807653" sldId="358"/>
            <ac:graphicFrameMk id="4" creationId="{317A4E2E-BE2C-44E9-91B1-9E5858680151}"/>
          </ac:graphicFrameMkLst>
        </pc:graphicFrameChg>
      </pc:sldChg>
      <pc:sldChg chg="add del setBg">
        <pc:chgData name="Edson Lessa" userId="c5e759f61e16e352" providerId="LiveId" clId="{5941C999-DFC2-4BD4-A12C-5489E098E5BB}" dt="2019-08-06T01:20:21.605" v="482" actId="2696"/>
        <pc:sldMkLst>
          <pc:docMk/>
          <pc:sldMk cId="3884995568" sldId="520"/>
        </pc:sldMkLst>
      </pc:sldChg>
      <pc:sldChg chg="add del setBg">
        <pc:chgData name="Edson Lessa" userId="c5e759f61e16e352" providerId="LiveId" clId="{5941C999-DFC2-4BD4-A12C-5489E098E5BB}" dt="2019-08-06T01:20:21.586" v="479" actId="2696"/>
        <pc:sldMkLst>
          <pc:docMk/>
          <pc:sldMk cId="3056843400" sldId="521"/>
        </pc:sldMkLst>
      </pc:sldChg>
      <pc:sldChg chg="add">
        <pc:chgData name="Edson Lessa" userId="c5e759f61e16e352" providerId="LiveId" clId="{5941C999-DFC2-4BD4-A12C-5489E098E5BB}" dt="2019-08-06T01:20:17.912" v="478"/>
        <pc:sldMkLst>
          <pc:docMk/>
          <pc:sldMk cId="2543804434" sldId="522"/>
        </pc:sldMkLst>
      </pc:sldChg>
      <pc:sldMasterChg chg="modTransition modSldLayout">
        <pc:chgData name="Edson Lessa" userId="c5e759f61e16e352" providerId="LiveId" clId="{5941C999-DFC2-4BD4-A12C-5489E098E5BB}" dt="2019-08-06T00:21:00.087" v="65"/>
        <pc:sldMasterMkLst>
          <pc:docMk/>
          <pc:sldMasterMk cId="1073684108" sldId="2147483814"/>
        </pc:sldMasterMkLst>
        <pc:sldLayoutChg chg="modTransition">
          <pc:chgData name="Edson Lessa" userId="c5e759f61e16e352" providerId="LiveId" clId="{5941C999-DFC2-4BD4-A12C-5489E098E5BB}" dt="2019-08-06T00:21:00.087" v="65"/>
          <pc:sldLayoutMkLst>
            <pc:docMk/>
            <pc:sldMasterMk cId="1073684108" sldId="2147483814"/>
            <pc:sldLayoutMk cId="2952573194" sldId="2147483817"/>
          </pc:sldLayoutMkLst>
        </pc:sldLayoutChg>
        <pc:sldLayoutChg chg="modTransition">
          <pc:chgData name="Edson Lessa" userId="c5e759f61e16e352" providerId="LiveId" clId="{5941C999-DFC2-4BD4-A12C-5489E098E5BB}" dt="2019-08-06T00:21:00.087" v="65"/>
          <pc:sldLayoutMkLst>
            <pc:docMk/>
            <pc:sldMasterMk cId="1073684108" sldId="2147483814"/>
            <pc:sldLayoutMk cId="2687672664" sldId="2147483819"/>
          </pc:sldLayoutMkLst>
        </pc:sldLayoutChg>
        <pc:sldLayoutChg chg="modTransition">
          <pc:chgData name="Edson Lessa" userId="c5e759f61e16e352" providerId="LiveId" clId="{5941C999-DFC2-4BD4-A12C-5489E098E5BB}" dt="2019-08-06T00:21:00.087" v="65"/>
          <pc:sldLayoutMkLst>
            <pc:docMk/>
            <pc:sldMasterMk cId="1073684108" sldId="2147483814"/>
            <pc:sldLayoutMk cId="4069319882" sldId="2147483822"/>
          </pc:sldLayoutMkLst>
        </pc:sldLayoutChg>
      </pc:sldMasterChg>
      <pc:sldMasterChg chg="modTransition">
        <pc:chgData name="Edson Lessa" userId="c5e759f61e16e352" providerId="LiveId" clId="{5941C999-DFC2-4BD4-A12C-5489E098E5BB}" dt="2019-08-06T01:19:52.900" v="474"/>
        <pc:sldMasterMkLst>
          <pc:docMk/>
          <pc:sldMasterMk cId="4288693366" sldId="2147483814"/>
        </pc:sldMasterMkLst>
      </pc:sldMasterChg>
      <pc:sldMasterChg chg="modTransition">
        <pc:chgData name="Edson Lessa" userId="c5e759f61e16e352" providerId="LiveId" clId="{5941C999-DFC2-4BD4-A12C-5489E098E5BB}" dt="2019-08-06T01:20:08.138" v="476"/>
        <pc:sldMasterMkLst>
          <pc:docMk/>
          <pc:sldMasterMk cId="356587372" sldId="2147483816"/>
        </pc:sldMasterMkLst>
      </pc:sldMasterChg>
      <pc:sldMasterChg chg="modTransition delSldLayout">
        <pc:chgData name="Edson Lessa" userId="c5e759f61e16e352" providerId="LiveId" clId="{5941C999-DFC2-4BD4-A12C-5489E098E5BB}" dt="2019-08-06T01:20:21.588" v="480" actId="2696"/>
        <pc:sldMasterMkLst>
          <pc:docMk/>
          <pc:sldMasterMk cId="1299712797" sldId="2147483818"/>
        </pc:sldMasterMkLst>
        <pc:sldLayoutChg chg="del">
          <pc:chgData name="Edson Lessa" userId="c5e759f61e16e352" providerId="LiveId" clId="{5941C999-DFC2-4BD4-A12C-5489E098E5BB}" dt="2019-08-06T01:20:21.588" v="480" actId="2696"/>
          <pc:sldLayoutMkLst>
            <pc:docMk/>
            <pc:sldMasterMk cId="1299712797" sldId="2147483818"/>
            <pc:sldLayoutMk cId="583600230" sldId="2147483819"/>
          </pc:sldLayoutMkLst>
        </pc:sldLayoutChg>
      </pc:sldMasterChg>
    </pc:docChg>
  </pc:docChgLst>
  <pc:docChgLst>
    <pc:chgData name="Edson Orivaldo Lessa Junior" userId="115d7f58-0f63-4852-8122-31b0bd3e6b90" providerId="ADAL" clId="{D564050F-3EF7-4905-B801-531CFEF8C099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B70569-681E-4761-9D9C-2DC4EF0ACF10}" type="doc">
      <dgm:prSet loTypeId="urn:microsoft.com/office/officeart/2005/8/layout/target3" loCatId="relationship" qsTypeId="urn:microsoft.com/office/officeart/2005/8/quickstyle/simple1" qsCatId="simple" csTypeId="urn:microsoft.com/office/officeart/2005/8/colors/accent3_4" csCatId="accent3"/>
      <dgm:spPr/>
      <dgm:t>
        <a:bodyPr/>
        <a:lstStyle/>
        <a:p>
          <a:endParaRPr lang="pt-BR"/>
        </a:p>
      </dgm:t>
    </dgm:pt>
    <dgm:pt modelId="{D38127DC-FAF8-4C4C-92B2-D7040652FD0C}">
      <dgm:prSet/>
      <dgm:spPr/>
      <dgm:t>
        <a:bodyPr/>
        <a:lstStyle/>
        <a:p>
          <a:r>
            <a:rPr lang="pt-BR"/>
            <a:t>Foque no usuário que o resto se ajeita!</a:t>
          </a:r>
        </a:p>
      </dgm:t>
    </dgm:pt>
    <dgm:pt modelId="{B9A8B66E-1119-4616-9E94-F72673D92E58}" type="parTrans" cxnId="{0D667CF8-207B-4020-8031-AC4C243ECFFB}">
      <dgm:prSet/>
      <dgm:spPr/>
      <dgm:t>
        <a:bodyPr/>
        <a:lstStyle/>
        <a:p>
          <a:endParaRPr lang="pt-BR"/>
        </a:p>
      </dgm:t>
    </dgm:pt>
    <dgm:pt modelId="{B441F234-497A-4619-A430-F0724EC2502D}" type="sibTrans" cxnId="{0D667CF8-207B-4020-8031-AC4C243ECFFB}">
      <dgm:prSet/>
      <dgm:spPr/>
      <dgm:t>
        <a:bodyPr/>
        <a:lstStyle/>
        <a:p>
          <a:endParaRPr lang="pt-BR"/>
        </a:p>
      </dgm:t>
    </dgm:pt>
    <dgm:pt modelId="{DFD9E059-1639-41F3-895E-113449B0D8AA}">
      <dgm:prSet/>
      <dgm:spPr/>
      <dgm:t>
        <a:bodyPr/>
        <a:lstStyle/>
        <a:p>
          <a:r>
            <a:rPr lang="pt-BR"/>
            <a:t>Ele tem que conseguir usar, de forma eficiente, seu produto;</a:t>
          </a:r>
        </a:p>
      </dgm:t>
    </dgm:pt>
    <dgm:pt modelId="{D8E925B8-94E1-4ED0-9137-F4EFA0D43C1A}" type="parTrans" cxnId="{78784DE3-D623-4E4C-BCEA-D18307CE2953}">
      <dgm:prSet/>
      <dgm:spPr/>
      <dgm:t>
        <a:bodyPr/>
        <a:lstStyle/>
        <a:p>
          <a:endParaRPr lang="pt-BR"/>
        </a:p>
      </dgm:t>
    </dgm:pt>
    <dgm:pt modelId="{EC46AA81-6038-4842-980D-2F5915B77D13}" type="sibTrans" cxnId="{78784DE3-D623-4E4C-BCEA-D18307CE2953}">
      <dgm:prSet/>
      <dgm:spPr/>
      <dgm:t>
        <a:bodyPr/>
        <a:lstStyle/>
        <a:p>
          <a:endParaRPr lang="pt-BR"/>
        </a:p>
      </dgm:t>
    </dgm:pt>
    <dgm:pt modelId="{47E17232-CA73-4FB8-9EB0-78BC17D3AC69}">
      <dgm:prSet/>
      <dgm:spPr/>
      <dgm:t>
        <a:bodyPr/>
        <a:lstStyle/>
        <a:p>
          <a:r>
            <a:rPr lang="pt-BR"/>
            <a:t>Pense na experiência antes, durante e depois do uso;</a:t>
          </a:r>
        </a:p>
      </dgm:t>
    </dgm:pt>
    <dgm:pt modelId="{3ABAA51E-CA82-41DE-AFE8-49F52CEDF6BB}" type="parTrans" cxnId="{5B5E7D9B-C573-4295-BD8F-576690A56F69}">
      <dgm:prSet/>
      <dgm:spPr/>
      <dgm:t>
        <a:bodyPr/>
        <a:lstStyle/>
        <a:p>
          <a:endParaRPr lang="pt-BR"/>
        </a:p>
      </dgm:t>
    </dgm:pt>
    <dgm:pt modelId="{632E8E93-D824-4B9C-AB68-78446099F1A9}" type="sibTrans" cxnId="{5B5E7D9B-C573-4295-BD8F-576690A56F69}">
      <dgm:prSet/>
      <dgm:spPr/>
      <dgm:t>
        <a:bodyPr/>
        <a:lstStyle/>
        <a:p>
          <a:endParaRPr lang="pt-BR"/>
        </a:p>
      </dgm:t>
    </dgm:pt>
    <dgm:pt modelId="{38536D72-C5F4-4A2C-A8C4-A75AF0C8F1B0}">
      <dgm:prSet/>
      <dgm:spPr/>
      <dgm:t>
        <a:bodyPr/>
        <a:lstStyle/>
        <a:p>
          <a:r>
            <a:rPr lang="pt-BR"/>
            <a:t>Busque entender as reais necessidades;</a:t>
          </a:r>
        </a:p>
      </dgm:t>
    </dgm:pt>
    <dgm:pt modelId="{F5FCCB7E-E84B-4C04-8B20-0BCF211EB1D0}" type="parTrans" cxnId="{29D9A6E3-5CE9-43E3-8064-8F35828A5C0A}">
      <dgm:prSet/>
      <dgm:spPr/>
      <dgm:t>
        <a:bodyPr/>
        <a:lstStyle/>
        <a:p>
          <a:endParaRPr lang="pt-BR"/>
        </a:p>
      </dgm:t>
    </dgm:pt>
    <dgm:pt modelId="{977104F6-B57D-4A2D-836D-11BE49025C3B}" type="sibTrans" cxnId="{29D9A6E3-5CE9-43E3-8064-8F35828A5C0A}">
      <dgm:prSet/>
      <dgm:spPr/>
      <dgm:t>
        <a:bodyPr/>
        <a:lstStyle/>
        <a:p>
          <a:endParaRPr lang="pt-BR"/>
        </a:p>
      </dgm:t>
    </dgm:pt>
    <dgm:pt modelId="{2986039F-D19B-4571-9239-46E4B6D4ABCD}">
      <dgm:prSet/>
      <dgm:spPr/>
      <dgm:t>
        <a:bodyPr/>
        <a:lstStyle/>
        <a:p>
          <a:r>
            <a:rPr lang="pt-BR" dirty="0"/>
            <a:t>Crie o máximo de possibilidades de soluções.</a:t>
          </a:r>
        </a:p>
      </dgm:t>
    </dgm:pt>
    <dgm:pt modelId="{D18B10DA-0E3C-4D80-94B9-0097462C0418}" type="parTrans" cxnId="{20EE637B-2BAA-4BE1-8A2E-87CCA556FD1F}">
      <dgm:prSet/>
      <dgm:spPr/>
      <dgm:t>
        <a:bodyPr/>
        <a:lstStyle/>
        <a:p>
          <a:endParaRPr lang="pt-BR"/>
        </a:p>
      </dgm:t>
    </dgm:pt>
    <dgm:pt modelId="{9B556332-7195-4B77-A7A6-718996E1F436}" type="sibTrans" cxnId="{20EE637B-2BAA-4BE1-8A2E-87CCA556FD1F}">
      <dgm:prSet/>
      <dgm:spPr/>
      <dgm:t>
        <a:bodyPr/>
        <a:lstStyle/>
        <a:p>
          <a:endParaRPr lang="pt-BR"/>
        </a:p>
      </dgm:t>
    </dgm:pt>
    <dgm:pt modelId="{B3C40193-A5A0-443F-8480-E03D5738AF1E}" type="pres">
      <dgm:prSet presAssocID="{75B70569-681E-4761-9D9C-2DC4EF0ACF10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75ECE194-A98B-4F63-B23B-BA83C6866702}" type="pres">
      <dgm:prSet presAssocID="{D38127DC-FAF8-4C4C-92B2-D7040652FD0C}" presName="circle1" presStyleLbl="node1" presStyleIdx="0" presStyleCnt="5"/>
      <dgm:spPr/>
    </dgm:pt>
    <dgm:pt modelId="{76E1EE0E-E725-4D83-85E9-A422AF2AEDAF}" type="pres">
      <dgm:prSet presAssocID="{D38127DC-FAF8-4C4C-92B2-D7040652FD0C}" presName="space" presStyleCnt="0"/>
      <dgm:spPr/>
    </dgm:pt>
    <dgm:pt modelId="{1A04FC62-0029-4E95-B178-4B1F1F379B4C}" type="pres">
      <dgm:prSet presAssocID="{D38127DC-FAF8-4C4C-92B2-D7040652FD0C}" presName="rect1" presStyleLbl="alignAcc1" presStyleIdx="0" presStyleCnt="5"/>
      <dgm:spPr/>
    </dgm:pt>
    <dgm:pt modelId="{F9FA1D97-6A07-474C-BB26-DDDA25E1C9A3}" type="pres">
      <dgm:prSet presAssocID="{DFD9E059-1639-41F3-895E-113449B0D8AA}" presName="vertSpace2" presStyleLbl="node1" presStyleIdx="0" presStyleCnt="5"/>
      <dgm:spPr/>
    </dgm:pt>
    <dgm:pt modelId="{D7480A9A-3982-4CE7-8E16-45677C0CA145}" type="pres">
      <dgm:prSet presAssocID="{DFD9E059-1639-41F3-895E-113449B0D8AA}" presName="circle2" presStyleLbl="node1" presStyleIdx="1" presStyleCnt="5"/>
      <dgm:spPr/>
    </dgm:pt>
    <dgm:pt modelId="{53CC8791-7C97-4F43-9666-A2929A600202}" type="pres">
      <dgm:prSet presAssocID="{DFD9E059-1639-41F3-895E-113449B0D8AA}" presName="rect2" presStyleLbl="alignAcc1" presStyleIdx="1" presStyleCnt="5"/>
      <dgm:spPr/>
    </dgm:pt>
    <dgm:pt modelId="{7E8F8666-CAD7-41C4-AFFE-0CEA5FB38900}" type="pres">
      <dgm:prSet presAssocID="{47E17232-CA73-4FB8-9EB0-78BC17D3AC69}" presName="vertSpace3" presStyleLbl="node1" presStyleIdx="1" presStyleCnt="5"/>
      <dgm:spPr/>
    </dgm:pt>
    <dgm:pt modelId="{F2F7B7E9-70C1-4750-8067-EA1365C0B774}" type="pres">
      <dgm:prSet presAssocID="{47E17232-CA73-4FB8-9EB0-78BC17D3AC69}" presName="circle3" presStyleLbl="node1" presStyleIdx="2" presStyleCnt="5"/>
      <dgm:spPr/>
    </dgm:pt>
    <dgm:pt modelId="{2F3D94C5-FE75-43BB-96C9-53707C7A4820}" type="pres">
      <dgm:prSet presAssocID="{47E17232-CA73-4FB8-9EB0-78BC17D3AC69}" presName="rect3" presStyleLbl="alignAcc1" presStyleIdx="2" presStyleCnt="5"/>
      <dgm:spPr/>
    </dgm:pt>
    <dgm:pt modelId="{502D35DE-AC16-4F1B-A8E3-9C3AEACC728F}" type="pres">
      <dgm:prSet presAssocID="{38536D72-C5F4-4A2C-A8C4-A75AF0C8F1B0}" presName="vertSpace4" presStyleLbl="node1" presStyleIdx="2" presStyleCnt="5"/>
      <dgm:spPr/>
    </dgm:pt>
    <dgm:pt modelId="{739A0D98-B28D-4564-89A7-292EB538C0E2}" type="pres">
      <dgm:prSet presAssocID="{38536D72-C5F4-4A2C-A8C4-A75AF0C8F1B0}" presName="circle4" presStyleLbl="node1" presStyleIdx="3" presStyleCnt="5"/>
      <dgm:spPr/>
    </dgm:pt>
    <dgm:pt modelId="{EF69F404-378B-4E85-984D-EF58C7085B90}" type="pres">
      <dgm:prSet presAssocID="{38536D72-C5F4-4A2C-A8C4-A75AF0C8F1B0}" presName="rect4" presStyleLbl="alignAcc1" presStyleIdx="3" presStyleCnt="5"/>
      <dgm:spPr/>
    </dgm:pt>
    <dgm:pt modelId="{1879DF89-50D5-47E0-B18C-D2E2EFDC279C}" type="pres">
      <dgm:prSet presAssocID="{2986039F-D19B-4571-9239-46E4B6D4ABCD}" presName="vertSpace5" presStyleLbl="node1" presStyleIdx="3" presStyleCnt="5"/>
      <dgm:spPr/>
    </dgm:pt>
    <dgm:pt modelId="{312682F1-6345-4808-9BD8-C8E96BB4C7A3}" type="pres">
      <dgm:prSet presAssocID="{2986039F-D19B-4571-9239-46E4B6D4ABCD}" presName="circle5" presStyleLbl="node1" presStyleIdx="4" presStyleCnt="5"/>
      <dgm:spPr/>
    </dgm:pt>
    <dgm:pt modelId="{17031E5B-CF22-4002-ADA6-A058BBF5FB88}" type="pres">
      <dgm:prSet presAssocID="{2986039F-D19B-4571-9239-46E4B6D4ABCD}" presName="rect5" presStyleLbl="alignAcc1" presStyleIdx="4" presStyleCnt="5"/>
      <dgm:spPr/>
    </dgm:pt>
    <dgm:pt modelId="{F29D4AE3-6C70-4A8A-9C22-F95A8A91FC8E}" type="pres">
      <dgm:prSet presAssocID="{D38127DC-FAF8-4C4C-92B2-D7040652FD0C}" presName="rect1ParTxNoCh" presStyleLbl="alignAcc1" presStyleIdx="4" presStyleCnt="5">
        <dgm:presLayoutVars>
          <dgm:chMax val="1"/>
          <dgm:bulletEnabled val="1"/>
        </dgm:presLayoutVars>
      </dgm:prSet>
      <dgm:spPr/>
    </dgm:pt>
    <dgm:pt modelId="{EE8D69E1-3A3E-4A51-91C3-7EB533A31272}" type="pres">
      <dgm:prSet presAssocID="{DFD9E059-1639-41F3-895E-113449B0D8AA}" presName="rect2ParTxNoCh" presStyleLbl="alignAcc1" presStyleIdx="4" presStyleCnt="5">
        <dgm:presLayoutVars>
          <dgm:chMax val="1"/>
          <dgm:bulletEnabled val="1"/>
        </dgm:presLayoutVars>
      </dgm:prSet>
      <dgm:spPr/>
    </dgm:pt>
    <dgm:pt modelId="{E7D2626C-F37B-4783-B181-74CB1CF51D1F}" type="pres">
      <dgm:prSet presAssocID="{47E17232-CA73-4FB8-9EB0-78BC17D3AC69}" presName="rect3ParTxNoCh" presStyleLbl="alignAcc1" presStyleIdx="4" presStyleCnt="5">
        <dgm:presLayoutVars>
          <dgm:chMax val="1"/>
          <dgm:bulletEnabled val="1"/>
        </dgm:presLayoutVars>
      </dgm:prSet>
      <dgm:spPr/>
    </dgm:pt>
    <dgm:pt modelId="{6CBE4BF3-1924-4B4E-A11D-4C5FF1A078DA}" type="pres">
      <dgm:prSet presAssocID="{38536D72-C5F4-4A2C-A8C4-A75AF0C8F1B0}" presName="rect4ParTxNoCh" presStyleLbl="alignAcc1" presStyleIdx="4" presStyleCnt="5">
        <dgm:presLayoutVars>
          <dgm:chMax val="1"/>
          <dgm:bulletEnabled val="1"/>
        </dgm:presLayoutVars>
      </dgm:prSet>
      <dgm:spPr/>
    </dgm:pt>
    <dgm:pt modelId="{57A83B57-2088-43C5-82E1-126FBB518745}" type="pres">
      <dgm:prSet presAssocID="{2986039F-D19B-4571-9239-46E4B6D4ABCD}" presName="rect5ParTxNoCh" presStyleLbl="alignAcc1" presStyleIdx="4" presStyleCnt="5">
        <dgm:presLayoutVars>
          <dgm:chMax val="1"/>
          <dgm:bulletEnabled val="1"/>
        </dgm:presLayoutVars>
      </dgm:prSet>
      <dgm:spPr/>
    </dgm:pt>
  </dgm:ptLst>
  <dgm:cxnLst>
    <dgm:cxn modelId="{A9A10920-1D22-4D1F-8B9C-7D821E169A73}" type="presOf" srcId="{DFD9E059-1639-41F3-895E-113449B0D8AA}" destId="{EE8D69E1-3A3E-4A51-91C3-7EB533A31272}" srcOrd="1" destOrd="0" presId="urn:microsoft.com/office/officeart/2005/8/layout/target3"/>
    <dgm:cxn modelId="{01FCD55B-0A75-4C1D-BBD2-AF848B8EDC5E}" type="presOf" srcId="{DFD9E059-1639-41F3-895E-113449B0D8AA}" destId="{53CC8791-7C97-4F43-9666-A2929A600202}" srcOrd="0" destOrd="0" presId="urn:microsoft.com/office/officeart/2005/8/layout/target3"/>
    <dgm:cxn modelId="{5E583865-9569-4CE7-9580-990255B35BC7}" type="presOf" srcId="{47E17232-CA73-4FB8-9EB0-78BC17D3AC69}" destId="{E7D2626C-F37B-4783-B181-74CB1CF51D1F}" srcOrd="1" destOrd="0" presId="urn:microsoft.com/office/officeart/2005/8/layout/target3"/>
    <dgm:cxn modelId="{909BB853-5DC8-4FBA-8954-95546E5DB2B9}" type="presOf" srcId="{2986039F-D19B-4571-9239-46E4B6D4ABCD}" destId="{57A83B57-2088-43C5-82E1-126FBB518745}" srcOrd="1" destOrd="0" presId="urn:microsoft.com/office/officeart/2005/8/layout/target3"/>
    <dgm:cxn modelId="{20EE637B-2BAA-4BE1-8A2E-87CCA556FD1F}" srcId="{75B70569-681E-4761-9D9C-2DC4EF0ACF10}" destId="{2986039F-D19B-4571-9239-46E4B6D4ABCD}" srcOrd="4" destOrd="0" parTransId="{D18B10DA-0E3C-4D80-94B9-0097462C0418}" sibTransId="{9B556332-7195-4B77-A7A6-718996E1F436}"/>
    <dgm:cxn modelId="{19BE118F-E6CB-471A-BC29-FAEDC032ED3A}" type="presOf" srcId="{38536D72-C5F4-4A2C-A8C4-A75AF0C8F1B0}" destId="{6CBE4BF3-1924-4B4E-A11D-4C5FF1A078DA}" srcOrd="1" destOrd="0" presId="urn:microsoft.com/office/officeart/2005/8/layout/target3"/>
    <dgm:cxn modelId="{2E1D9793-194D-4207-90DE-EB3C341195BE}" type="presOf" srcId="{47E17232-CA73-4FB8-9EB0-78BC17D3AC69}" destId="{2F3D94C5-FE75-43BB-96C9-53707C7A4820}" srcOrd="0" destOrd="0" presId="urn:microsoft.com/office/officeart/2005/8/layout/target3"/>
    <dgm:cxn modelId="{AF708795-9152-46B5-8BF8-175B47FC77FA}" type="presOf" srcId="{D38127DC-FAF8-4C4C-92B2-D7040652FD0C}" destId="{F29D4AE3-6C70-4A8A-9C22-F95A8A91FC8E}" srcOrd="1" destOrd="0" presId="urn:microsoft.com/office/officeart/2005/8/layout/target3"/>
    <dgm:cxn modelId="{5B5E7D9B-C573-4295-BD8F-576690A56F69}" srcId="{75B70569-681E-4761-9D9C-2DC4EF0ACF10}" destId="{47E17232-CA73-4FB8-9EB0-78BC17D3AC69}" srcOrd="2" destOrd="0" parTransId="{3ABAA51E-CA82-41DE-AFE8-49F52CEDF6BB}" sibTransId="{632E8E93-D824-4B9C-AB68-78446099F1A9}"/>
    <dgm:cxn modelId="{88267EA5-8E74-4ECB-9D48-7D8B38A5DAA5}" type="presOf" srcId="{75B70569-681E-4761-9D9C-2DC4EF0ACF10}" destId="{B3C40193-A5A0-443F-8480-E03D5738AF1E}" srcOrd="0" destOrd="0" presId="urn:microsoft.com/office/officeart/2005/8/layout/target3"/>
    <dgm:cxn modelId="{B3F218B6-9556-4F4F-BAFE-3A442A388B05}" type="presOf" srcId="{D38127DC-FAF8-4C4C-92B2-D7040652FD0C}" destId="{1A04FC62-0029-4E95-B178-4B1F1F379B4C}" srcOrd="0" destOrd="0" presId="urn:microsoft.com/office/officeart/2005/8/layout/target3"/>
    <dgm:cxn modelId="{78784DE3-D623-4E4C-BCEA-D18307CE2953}" srcId="{75B70569-681E-4761-9D9C-2DC4EF0ACF10}" destId="{DFD9E059-1639-41F3-895E-113449B0D8AA}" srcOrd="1" destOrd="0" parTransId="{D8E925B8-94E1-4ED0-9137-F4EFA0D43C1A}" sibTransId="{EC46AA81-6038-4842-980D-2F5915B77D13}"/>
    <dgm:cxn modelId="{29D9A6E3-5CE9-43E3-8064-8F35828A5C0A}" srcId="{75B70569-681E-4761-9D9C-2DC4EF0ACF10}" destId="{38536D72-C5F4-4A2C-A8C4-A75AF0C8F1B0}" srcOrd="3" destOrd="0" parTransId="{F5FCCB7E-E84B-4C04-8B20-0BCF211EB1D0}" sibTransId="{977104F6-B57D-4A2D-836D-11BE49025C3B}"/>
    <dgm:cxn modelId="{DB2F2AED-565F-4AB6-BA1C-84F1787E6EE9}" type="presOf" srcId="{2986039F-D19B-4571-9239-46E4B6D4ABCD}" destId="{17031E5B-CF22-4002-ADA6-A058BBF5FB88}" srcOrd="0" destOrd="0" presId="urn:microsoft.com/office/officeart/2005/8/layout/target3"/>
    <dgm:cxn modelId="{0D667CF8-207B-4020-8031-AC4C243ECFFB}" srcId="{75B70569-681E-4761-9D9C-2DC4EF0ACF10}" destId="{D38127DC-FAF8-4C4C-92B2-D7040652FD0C}" srcOrd="0" destOrd="0" parTransId="{B9A8B66E-1119-4616-9E94-F72673D92E58}" sibTransId="{B441F234-497A-4619-A430-F0724EC2502D}"/>
    <dgm:cxn modelId="{C3C6E0FB-7256-461F-865E-C9B130FDD57E}" type="presOf" srcId="{38536D72-C5F4-4A2C-A8C4-A75AF0C8F1B0}" destId="{EF69F404-378B-4E85-984D-EF58C7085B90}" srcOrd="0" destOrd="0" presId="urn:microsoft.com/office/officeart/2005/8/layout/target3"/>
    <dgm:cxn modelId="{6E0306BA-8C42-4903-A777-426C722B03A0}" type="presParOf" srcId="{B3C40193-A5A0-443F-8480-E03D5738AF1E}" destId="{75ECE194-A98B-4F63-B23B-BA83C6866702}" srcOrd="0" destOrd="0" presId="urn:microsoft.com/office/officeart/2005/8/layout/target3"/>
    <dgm:cxn modelId="{A85C503E-44A6-4085-BCF5-12211CB43AF8}" type="presParOf" srcId="{B3C40193-A5A0-443F-8480-E03D5738AF1E}" destId="{76E1EE0E-E725-4D83-85E9-A422AF2AEDAF}" srcOrd="1" destOrd="0" presId="urn:microsoft.com/office/officeart/2005/8/layout/target3"/>
    <dgm:cxn modelId="{D61F18AF-3178-43D9-B212-DB3887487F58}" type="presParOf" srcId="{B3C40193-A5A0-443F-8480-E03D5738AF1E}" destId="{1A04FC62-0029-4E95-B178-4B1F1F379B4C}" srcOrd="2" destOrd="0" presId="urn:microsoft.com/office/officeart/2005/8/layout/target3"/>
    <dgm:cxn modelId="{B49255CF-B3F4-4D47-B2A2-4643DF5E8A19}" type="presParOf" srcId="{B3C40193-A5A0-443F-8480-E03D5738AF1E}" destId="{F9FA1D97-6A07-474C-BB26-DDDA25E1C9A3}" srcOrd="3" destOrd="0" presId="urn:microsoft.com/office/officeart/2005/8/layout/target3"/>
    <dgm:cxn modelId="{D6C300F8-08D7-46F0-8517-D5B1883E6142}" type="presParOf" srcId="{B3C40193-A5A0-443F-8480-E03D5738AF1E}" destId="{D7480A9A-3982-4CE7-8E16-45677C0CA145}" srcOrd="4" destOrd="0" presId="urn:microsoft.com/office/officeart/2005/8/layout/target3"/>
    <dgm:cxn modelId="{FD868A32-55F2-4B54-9A2A-D2A46766F0E7}" type="presParOf" srcId="{B3C40193-A5A0-443F-8480-E03D5738AF1E}" destId="{53CC8791-7C97-4F43-9666-A2929A600202}" srcOrd="5" destOrd="0" presId="urn:microsoft.com/office/officeart/2005/8/layout/target3"/>
    <dgm:cxn modelId="{C5814FEB-3D7C-4BB3-8287-2A203987FA74}" type="presParOf" srcId="{B3C40193-A5A0-443F-8480-E03D5738AF1E}" destId="{7E8F8666-CAD7-41C4-AFFE-0CEA5FB38900}" srcOrd="6" destOrd="0" presId="urn:microsoft.com/office/officeart/2005/8/layout/target3"/>
    <dgm:cxn modelId="{1F2CE8D5-E840-4FB2-8851-3AFFC789DA81}" type="presParOf" srcId="{B3C40193-A5A0-443F-8480-E03D5738AF1E}" destId="{F2F7B7E9-70C1-4750-8067-EA1365C0B774}" srcOrd="7" destOrd="0" presId="urn:microsoft.com/office/officeart/2005/8/layout/target3"/>
    <dgm:cxn modelId="{EE04E786-BA0A-4339-B810-85336819C846}" type="presParOf" srcId="{B3C40193-A5A0-443F-8480-E03D5738AF1E}" destId="{2F3D94C5-FE75-43BB-96C9-53707C7A4820}" srcOrd="8" destOrd="0" presId="urn:microsoft.com/office/officeart/2005/8/layout/target3"/>
    <dgm:cxn modelId="{D7FEB838-7A7E-47AE-B49A-431192AEDB3D}" type="presParOf" srcId="{B3C40193-A5A0-443F-8480-E03D5738AF1E}" destId="{502D35DE-AC16-4F1B-A8E3-9C3AEACC728F}" srcOrd="9" destOrd="0" presId="urn:microsoft.com/office/officeart/2005/8/layout/target3"/>
    <dgm:cxn modelId="{64DE86F0-DDAF-455B-9DD2-4094B79C1A6E}" type="presParOf" srcId="{B3C40193-A5A0-443F-8480-E03D5738AF1E}" destId="{739A0D98-B28D-4564-89A7-292EB538C0E2}" srcOrd="10" destOrd="0" presId="urn:microsoft.com/office/officeart/2005/8/layout/target3"/>
    <dgm:cxn modelId="{EB68AE74-6409-4B39-991F-3BD4D59BBD11}" type="presParOf" srcId="{B3C40193-A5A0-443F-8480-E03D5738AF1E}" destId="{EF69F404-378B-4E85-984D-EF58C7085B90}" srcOrd="11" destOrd="0" presId="urn:microsoft.com/office/officeart/2005/8/layout/target3"/>
    <dgm:cxn modelId="{F379722A-6623-46A0-AAA6-0ACDEA6A1E61}" type="presParOf" srcId="{B3C40193-A5A0-443F-8480-E03D5738AF1E}" destId="{1879DF89-50D5-47E0-B18C-D2E2EFDC279C}" srcOrd="12" destOrd="0" presId="urn:microsoft.com/office/officeart/2005/8/layout/target3"/>
    <dgm:cxn modelId="{F7878B74-677A-4F1F-851C-DEB638E6BDEC}" type="presParOf" srcId="{B3C40193-A5A0-443F-8480-E03D5738AF1E}" destId="{312682F1-6345-4808-9BD8-C8E96BB4C7A3}" srcOrd="13" destOrd="0" presId="urn:microsoft.com/office/officeart/2005/8/layout/target3"/>
    <dgm:cxn modelId="{29C3106B-51BA-47CC-8E63-6435683C4183}" type="presParOf" srcId="{B3C40193-A5A0-443F-8480-E03D5738AF1E}" destId="{17031E5B-CF22-4002-ADA6-A058BBF5FB88}" srcOrd="14" destOrd="0" presId="urn:microsoft.com/office/officeart/2005/8/layout/target3"/>
    <dgm:cxn modelId="{75DC005E-6F02-43DD-9FB9-734027271BB2}" type="presParOf" srcId="{B3C40193-A5A0-443F-8480-E03D5738AF1E}" destId="{F29D4AE3-6C70-4A8A-9C22-F95A8A91FC8E}" srcOrd="15" destOrd="0" presId="urn:microsoft.com/office/officeart/2005/8/layout/target3"/>
    <dgm:cxn modelId="{B9CB8224-3A37-44F3-A6A5-B1A0FB6B2EC3}" type="presParOf" srcId="{B3C40193-A5A0-443F-8480-E03D5738AF1E}" destId="{EE8D69E1-3A3E-4A51-91C3-7EB533A31272}" srcOrd="16" destOrd="0" presId="urn:microsoft.com/office/officeart/2005/8/layout/target3"/>
    <dgm:cxn modelId="{2C308152-CDED-48CB-8A38-0007D30B76A9}" type="presParOf" srcId="{B3C40193-A5A0-443F-8480-E03D5738AF1E}" destId="{E7D2626C-F37B-4783-B181-74CB1CF51D1F}" srcOrd="17" destOrd="0" presId="urn:microsoft.com/office/officeart/2005/8/layout/target3"/>
    <dgm:cxn modelId="{D9572611-F12D-4C8E-88B3-11D666235244}" type="presParOf" srcId="{B3C40193-A5A0-443F-8480-E03D5738AF1E}" destId="{6CBE4BF3-1924-4B4E-A11D-4C5FF1A078DA}" srcOrd="18" destOrd="0" presId="urn:microsoft.com/office/officeart/2005/8/layout/target3"/>
    <dgm:cxn modelId="{7A420EEA-85CF-4D06-A714-3F39B8C4EADA}" type="presParOf" srcId="{B3C40193-A5A0-443F-8480-E03D5738AF1E}" destId="{57A83B57-2088-43C5-82E1-126FBB518745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1719CA-EE05-44E7-AA2B-28FC88678E8D}" type="doc">
      <dgm:prSet loTypeId="urn:microsoft.com/office/officeart/2005/8/layout/default" loCatId="Inbox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8896DB97-C5D4-42CE-A86B-38AEC2BD3BBE}">
      <dgm:prSet/>
      <dgm:spPr/>
      <dgm:t>
        <a:bodyPr/>
        <a:lstStyle/>
        <a:p>
          <a:r>
            <a:rPr lang="en-US"/>
            <a:t>Chrome</a:t>
          </a:r>
        </a:p>
      </dgm:t>
    </dgm:pt>
    <dgm:pt modelId="{9483CA04-724E-49C7-B225-16AEA8B576E2}" type="parTrans" cxnId="{1881BE12-8872-4B42-9BCA-FEB5BACCDBBD}">
      <dgm:prSet/>
      <dgm:spPr/>
      <dgm:t>
        <a:bodyPr/>
        <a:lstStyle/>
        <a:p>
          <a:endParaRPr lang="en-US"/>
        </a:p>
      </dgm:t>
    </dgm:pt>
    <dgm:pt modelId="{F2D6095C-4E53-4E97-B57C-A83FF2F494A2}" type="sibTrans" cxnId="{1881BE12-8872-4B42-9BCA-FEB5BACCDBBD}">
      <dgm:prSet/>
      <dgm:spPr/>
      <dgm:t>
        <a:bodyPr/>
        <a:lstStyle/>
        <a:p>
          <a:endParaRPr lang="en-US"/>
        </a:p>
      </dgm:t>
    </dgm:pt>
    <dgm:pt modelId="{D42596D4-18AB-4F60-90E1-C245CCC92384}">
      <dgm:prSet/>
      <dgm:spPr/>
      <dgm:t>
        <a:bodyPr/>
        <a:lstStyle/>
        <a:p>
          <a:r>
            <a:rPr lang="en-US"/>
            <a:t>Internet Explorer</a:t>
          </a:r>
        </a:p>
      </dgm:t>
    </dgm:pt>
    <dgm:pt modelId="{BD4EF6E2-1D2F-401D-B388-498DE4E3BA44}" type="parTrans" cxnId="{7C2C2BE2-4AB4-408C-BDBD-A927BA2B89B0}">
      <dgm:prSet/>
      <dgm:spPr/>
      <dgm:t>
        <a:bodyPr/>
        <a:lstStyle/>
        <a:p>
          <a:endParaRPr lang="en-US"/>
        </a:p>
      </dgm:t>
    </dgm:pt>
    <dgm:pt modelId="{C497BE2D-65A1-45E3-8EBE-885C98D1F97B}" type="sibTrans" cxnId="{7C2C2BE2-4AB4-408C-BDBD-A927BA2B89B0}">
      <dgm:prSet/>
      <dgm:spPr/>
      <dgm:t>
        <a:bodyPr/>
        <a:lstStyle/>
        <a:p>
          <a:endParaRPr lang="en-US"/>
        </a:p>
      </dgm:t>
    </dgm:pt>
    <dgm:pt modelId="{851C3871-430E-4023-9863-2451D2B1C936}">
      <dgm:prSet/>
      <dgm:spPr/>
      <dgm:t>
        <a:bodyPr/>
        <a:lstStyle/>
        <a:p>
          <a:r>
            <a:rPr lang="en-US"/>
            <a:t>Opera</a:t>
          </a:r>
        </a:p>
      </dgm:t>
    </dgm:pt>
    <dgm:pt modelId="{14D69870-D1BA-42CF-8AB9-154F13B12A96}" type="parTrans" cxnId="{D8736913-FFEE-44FD-8E43-BA68EA289081}">
      <dgm:prSet/>
      <dgm:spPr/>
      <dgm:t>
        <a:bodyPr/>
        <a:lstStyle/>
        <a:p>
          <a:endParaRPr lang="en-US"/>
        </a:p>
      </dgm:t>
    </dgm:pt>
    <dgm:pt modelId="{DA442BB4-F2E5-488B-BA87-DBE9F24239A1}" type="sibTrans" cxnId="{D8736913-FFEE-44FD-8E43-BA68EA289081}">
      <dgm:prSet/>
      <dgm:spPr/>
      <dgm:t>
        <a:bodyPr/>
        <a:lstStyle/>
        <a:p>
          <a:endParaRPr lang="en-US"/>
        </a:p>
      </dgm:t>
    </dgm:pt>
    <dgm:pt modelId="{1AAA73A8-C2BA-4CF7-B860-A8C7B13D51CB}">
      <dgm:prSet/>
      <dgm:spPr/>
      <dgm:t>
        <a:bodyPr/>
        <a:lstStyle/>
        <a:p>
          <a:r>
            <a:rPr lang="en-US"/>
            <a:t>Firefox</a:t>
          </a:r>
        </a:p>
      </dgm:t>
    </dgm:pt>
    <dgm:pt modelId="{0B324ECB-4864-4BF1-A166-3F453C87F30B}" type="parTrans" cxnId="{DDCFD06C-AE2B-4540-957B-1373AABB80C9}">
      <dgm:prSet/>
      <dgm:spPr/>
      <dgm:t>
        <a:bodyPr/>
        <a:lstStyle/>
        <a:p>
          <a:endParaRPr lang="en-US"/>
        </a:p>
      </dgm:t>
    </dgm:pt>
    <dgm:pt modelId="{D41FAC91-902C-4EE0-90FA-E54EE85B7D35}" type="sibTrans" cxnId="{DDCFD06C-AE2B-4540-957B-1373AABB80C9}">
      <dgm:prSet/>
      <dgm:spPr/>
      <dgm:t>
        <a:bodyPr/>
        <a:lstStyle/>
        <a:p>
          <a:endParaRPr lang="en-US"/>
        </a:p>
      </dgm:t>
    </dgm:pt>
    <dgm:pt modelId="{0F9E8306-6473-46F0-A37C-FF12BB30D0CD}">
      <dgm:prSet/>
      <dgm:spPr/>
      <dgm:t>
        <a:bodyPr/>
        <a:lstStyle/>
        <a:p>
          <a:r>
            <a:rPr lang="en-US"/>
            <a:t>Safari</a:t>
          </a:r>
        </a:p>
      </dgm:t>
    </dgm:pt>
    <dgm:pt modelId="{C7C838C7-B14C-4F67-80E8-79971359A26F}" type="parTrans" cxnId="{A54DDA92-5FAF-4388-B0FD-1BB751B72716}">
      <dgm:prSet/>
      <dgm:spPr/>
      <dgm:t>
        <a:bodyPr/>
        <a:lstStyle/>
        <a:p>
          <a:endParaRPr lang="en-US"/>
        </a:p>
      </dgm:t>
    </dgm:pt>
    <dgm:pt modelId="{F66D4496-203B-4DCE-9E02-0D4B1F566C7B}" type="sibTrans" cxnId="{A54DDA92-5FAF-4388-B0FD-1BB751B72716}">
      <dgm:prSet/>
      <dgm:spPr/>
      <dgm:t>
        <a:bodyPr/>
        <a:lstStyle/>
        <a:p>
          <a:endParaRPr lang="en-US"/>
        </a:p>
      </dgm:t>
    </dgm:pt>
    <dgm:pt modelId="{77A7E3B6-57C3-4404-B160-B1176B162EF1}">
      <dgm:prSet/>
      <dgm:spPr/>
      <dgm:t>
        <a:bodyPr/>
        <a:lstStyle/>
        <a:p>
          <a:r>
            <a:rPr lang="en-US"/>
            <a:t>Add-on Web Developer Firefox (Útil)</a:t>
          </a:r>
        </a:p>
      </dgm:t>
    </dgm:pt>
    <dgm:pt modelId="{EC42C86C-FA15-4180-A350-48E18C809DFA}" type="parTrans" cxnId="{5ACBDFE6-D733-4A85-A748-315C5C356630}">
      <dgm:prSet/>
      <dgm:spPr/>
      <dgm:t>
        <a:bodyPr/>
        <a:lstStyle/>
        <a:p>
          <a:endParaRPr lang="en-US"/>
        </a:p>
      </dgm:t>
    </dgm:pt>
    <dgm:pt modelId="{6B45012E-C263-436E-9E27-10B74FBEE3D8}" type="sibTrans" cxnId="{5ACBDFE6-D733-4A85-A748-315C5C356630}">
      <dgm:prSet/>
      <dgm:spPr/>
      <dgm:t>
        <a:bodyPr/>
        <a:lstStyle/>
        <a:p>
          <a:endParaRPr lang="en-US"/>
        </a:p>
      </dgm:t>
    </dgm:pt>
    <dgm:pt modelId="{0183A664-BE20-4192-8697-1AA74A7FC0A1}" type="pres">
      <dgm:prSet presAssocID="{161719CA-EE05-44E7-AA2B-28FC88678E8D}" presName="diagram" presStyleCnt="0">
        <dgm:presLayoutVars>
          <dgm:dir/>
          <dgm:resizeHandles val="exact"/>
        </dgm:presLayoutVars>
      </dgm:prSet>
      <dgm:spPr/>
    </dgm:pt>
    <dgm:pt modelId="{2C7ECA05-D2CB-43D0-99D1-3134DCC12333}" type="pres">
      <dgm:prSet presAssocID="{8896DB97-C5D4-42CE-A86B-38AEC2BD3BBE}" presName="node" presStyleLbl="node1" presStyleIdx="0" presStyleCnt="6">
        <dgm:presLayoutVars>
          <dgm:bulletEnabled val="1"/>
        </dgm:presLayoutVars>
      </dgm:prSet>
      <dgm:spPr/>
    </dgm:pt>
    <dgm:pt modelId="{C4707838-447C-4795-B37B-564B71875D74}" type="pres">
      <dgm:prSet presAssocID="{F2D6095C-4E53-4E97-B57C-A83FF2F494A2}" presName="sibTrans" presStyleCnt="0"/>
      <dgm:spPr/>
    </dgm:pt>
    <dgm:pt modelId="{FC699EFA-891E-4271-ACF7-4636E4E5F03A}" type="pres">
      <dgm:prSet presAssocID="{D42596D4-18AB-4F60-90E1-C245CCC92384}" presName="node" presStyleLbl="node1" presStyleIdx="1" presStyleCnt="6">
        <dgm:presLayoutVars>
          <dgm:bulletEnabled val="1"/>
        </dgm:presLayoutVars>
      </dgm:prSet>
      <dgm:spPr/>
    </dgm:pt>
    <dgm:pt modelId="{95D439D2-DF4C-4C82-85F6-29DA989D413D}" type="pres">
      <dgm:prSet presAssocID="{C497BE2D-65A1-45E3-8EBE-885C98D1F97B}" presName="sibTrans" presStyleCnt="0"/>
      <dgm:spPr/>
    </dgm:pt>
    <dgm:pt modelId="{3BDFDCC6-4B73-4F93-A0DC-18C99CECAFB3}" type="pres">
      <dgm:prSet presAssocID="{851C3871-430E-4023-9863-2451D2B1C936}" presName="node" presStyleLbl="node1" presStyleIdx="2" presStyleCnt="6">
        <dgm:presLayoutVars>
          <dgm:bulletEnabled val="1"/>
        </dgm:presLayoutVars>
      </dgm:prSet>
      <dgm:spPr/>
    </dgm:pt>
    <dgm:pt modelId="{5E067596-6740-4B24-B323-C953EDFE794E}" type="pres">
      <dgm:prSet presAssocID="{DA442BB4-F2E5-488B-BA87-DBE9F24239A1}" presName="sibTrans" presStyleCnt="0"/>
      <dgm:spPr/>
    </dgm:pt>
    <dgm:pt modelId="{F8E322A7-39C3-4473-B367-A2DA12AACCF3}" type="pres">
      <dgm:prSet presAssocID="{1AAA73A8-C2BA-4CF7-B860-A8C7B13D51CB}" presName="node" presStyleLbl="node1" presStyleIdx="3" presStyleCnt="6">
        <dgm:presLayoutVars>
          <dgm:bulletEnabled val="1"/>
        </dgm:presLayoutVars>
      </dgm:prSet>
      <dgm:spPr/>
    </dgm:pt>
    <dgm:pt modelId="{6A3EEF1C-812D-4F0F-BBEA-F703D3DE3047}" type="pres">
      <dgm:prSet presAssocID="{D41FAC91-902C-4EE0-90FA-E54EE85B7D35}" presName="sibTrans" presStyleCnt="0"/>
      <dgm:spPr/>
    </dgm:pt>
    <dgm:pt modelId="{00730A0B-6220-4F87-A57A-3B904D7816E5}" type="pres">
      <dgm:prSet presAssocID="{0F9E8306-6473-46F0-A37C-FF12BB30D0CD}" presName="node" presStyleLbl="node1" presStyleIdx="4" presStyleCnt="6">
        <dgm:presLayoutVars>
          <dgm:bulletEnabled val="1"/>
        </dgm:presLayoutVars>
      </dgm:prSet>
      <dgm:spPr/>
    </dgm:pt>
    <dgm:pt modelId="{59CBBE8B-5DB7-46DB-9715-A0A824F4ACEF}" type="pres">
      <dgm:prSet presAssocID="{F66D4496-203B-4DCE-9E02-0D4B1F566C7B}" presName="sibTrans" presStyleCnt="0"/>
      <dgm:spPr/>
    </dgm:pt>
    <dgm:pt modelId="{4FCCD09E-082A-44A4-82D6-AED9ECBB5454}" type="pres">
      <dgm:prSet presAssocID="{77A7E3B6-57C3-4404-B160-B1176B162EF1}" presName="node" presStyleLbl="node1" presStyleIdx="5" presStyleCnt="6">
        <dgm:presLayoutVars>
          <dgm:bulletEnabled val="1"/>
        </dgm:presLayoutVars>
      </dgm:prSet>
      <dgm:spPr/>
    </dgm:pt>
  </dgm:ptLst>
  <dgm:cxnLst>
    <dgm:cxn modelId="{1881BE12-8872-4B42-9BCA-FEB5BACCDBBD}" srcId="{161719CA-EE05-44E7-AA2B-28FC88678E8D}" destId="{8896DB97-C5D4-42CE-A86B-38AEC2BD3BBE}" srcOrd="0" destOrd="0" parTransId="{9483CA04-724E-49C7-B225-16AEA8B576E2}" sibTransId="{F2D6095C-4E53-4E97-B57C-A83FF2F494A2}"/>
    <dgm:cxn modelId="{D8736913-FFEE-44FD-8E43-BA68EA289081}" srcId="{161719CA-EE05-44E7-AA2B-28FC88678E8D}" destId="{851C3871-430E-4023-9863-2451D2B1C936}" srcOrd="2" destOrd="0" parTransId="{14D69870-D1BA-42CF-8AB9-154F13B12A96}" sibTransId="{DA442BB4-F2E5-488B-BA87-DBE9F24239A1}"/>
    <dgm:cxn modelId="{AD227C42-0CB1-471D-BCF0-5C93A783FC7A}" type="presOf" srcId="{161719CA-EE05-44E7-AA2B-28FC88678E8D}" destId="{0183A664-BE20-4192-8697-1AA74A7FC0A1}" srcOrd="0" destOrd="0" presId="urn:microsoft.com/office/officeart/2005/8/layout/default"/>
    <dgm:cxn modelId="{DDCFD06C-AE2B-4540-957B-1373AABB80C9}" srcId="{161719CA-EE05-44E7-AA2B-28FC88678E8D}" destId="{1AAA73A8-C2BA-4CF7-B860-A8C7B13D51CB}" srcOrd="3" destOrd="0" parTransId="{0B324ECB-4864-4BF1-A166-3F453C87F30B}" sibTransId="{D41FAC91-902C-4EE0-90FA-E54EE85B7D35}"/>
    <dgm:cxn modelId="{6E61DE6E-6B82-42ED-81D4-1B4852BFBE4F}" type="presOf" srcId="{1AAA73A8-C2BA-4CF7-B860-A8C7B13D51CB}" destId="{F8E322A7-39C3-4473-B367-A2DA12AACCF3}" srcOrd="0" destOrd="0" presId="urn:microsoft.com/office/officeart/2005/8/layout/default"/>
    <dgm:cxn modelId="{6260618A-0B52-4BB8-AA5F-D7B9E128BB35}" type="presOf" srcId="{D42596D4-18AB-4F60-90E1-C245CCC92384}" destId="{FC699EFA-891E-4271-ACF7-4636E4E5F03A}" srcOrd="0" destOrd="0" presId="urn:microsoft.com/office/officeart/2005/8/layout/default"/>
    <dgm:cxn modelId="{A54DDA92-5FAF-4388-B0FD-1BB751B72716}" srcId="{161719CA-EE05-44E7-AA2B-28FC88678E8D}" destId="{0F9E8306-6473-46F0-A37C-FF12BB30D0CD}" srcOrd="4" destOrd="0" parTransId="{C7C838C7-B14C-4F67-80E8-79971359A26F}" sibTransId="{F66D4496-203B-4DCE-9E02-0D4B1F566C7B}"/>
    <dgm:cxn modelId="{0CB1CCB3-F9CA-44AB-B7F2-94AB4B798B4A}" type="presOf" srcId="{851C3871-430E-4023-9863-2451D2B1C936}" destId="{3BDFDCC6-4B73-4F93-A0DC-18C99CECAFB3}" srcOrd="0" destOrd="0" presId="urn:microsoft.com/office/officeart/2005/8/layout/default"/>
    <dgm:cxn modelId="{E2CACEC6-DF3D-418E-BC5C-45EA45EA2851}" type="presOf" srcId="{8896DB97-C5D4-42CE-A86B-38AEC2BD3BBE}" destId="{2C7ECA05-D2CB-43D0-99D1-3134DCC12333}" srcOrd="0" destOrd="0" presId="urn:microsoft.com/office/officeart/2005/8/layout/default"/>
    <dgm:cxn modelId="{AE31C3DA-2AAB-4973-87F4-BD62C3E1B490}" type="presOf" srcId="{0F9E8306-6473-46F0-A37C-FF12BB30D0CD}" destId="{00730A0B-6220-4F87-A57A-3B904D7816E5}" srcOrd="0" destOrd="0" presId="urn:microsoft.com/office/officeart/2005/8/layout/default"/>
    <dgm:cxn modelId="{7C2C2BE2-4AB4-408C-BDBD-A927BA2B89B0}" srcId="{161719CA-EE05-44E7-AA2B-28FC88678E8D}" destId="{D42596D4-18AB-4F60-90E1-C245CCC92384}" srcOrd="1" destOrd="0" parTransId="{BD4EF6E2-1D2F-401D-B388-498DE4E3BA44}" sibTransId="{C497BE2D-65A1-45E3-8EBE-885C98D1F97B}"/>
    <dgm:cxn modelId="{5ACBDFE6-D733-4A85-A748-315C5C356630}" srcId="{161719CA-EE05-44E7-AA2B-28FC88678E8D}" destId="{77A7E3B6-57C3-4404-B160-B1176B162EF1}" srcOrd="5" destOrd="0" parTransId="{EC42C86C-FA15-4180-A350-48E18C809DFA}" sibTransId="{6B45012E-C263-436E-9E27-10B74FBEE3D8}"/>
    <dgm:cxn modelId="{88FE79EF-BEE0-422C-91AD-28E43E976598}" type="presOf" srcId="{77A7E3B6-57C3-4404-B160-B1176B162EF1}" destId="{4FCCD09E-082A-44A4-82D6-AED9ECBB5454}" srcOrd="0" destOrd="0" presId="urn:microsoft.com/office/officeart/2005/8/layout/default"/>
    <dgm:cxn modelId="{3CFC6F96-445F-4ED6-A70C-09B23EC9213F}" type="presParOf" srcId="{0183A664-BE20-4192-8697-1AA74A7FC0A1}" destId="{2C7ECA05-D2CB-43D0-99D1-3134DCC12333}" srcOrd="0" destOrd="0" presId="urn:microsoft.com/office/officeart/2005/8/layout/default"/>
    <dgm:cxn modelId="{5EF7B4A8-08AA-415B-AFB8-A8B223F82307}" type="presParOf" srcId="{0183A664-BE20-4192-8697-1AA74A7FC0A1}" destId="{C4707838-447C-4795-B37B-564B71875D74}" srcOrd="1" destOrd="0" presId="urn:microsoft.com/office/officeart/2005/8/layout/default"/>
    <dgm:cxn modelId="{47763C89-7E42-4051-BBB2-83FE187CB6D2}" type="presParOf" srcId="{0183A664-BE20-4192-8697-1AA74A7FC0A1}" destId="{FC699EFA-891E-4271-ACF7-4636E4E5F03A}" srcOrd="2" destOrd="0" presId="urn:microsoft.com/office/officeart/2005/8/layout/default"/>
    <dgm:cxn modelId="{F5611AA8-4F05-482D-953A-87BBF994C4E5}" type="presParOf" srcId="{0183A664-BE20-4192-8697-1AA74A7FC0A1}" destId="{95D439D2-DF4C-4C82-85F6-29DA989D413D}" srcOrd="3" destOrd="0" presId="urn:microsoft.com/office/officeart/2005/8/layout/default"/>
    <dgm:cxn modelId="{3335B37B-FB0E-44F7-8F79-26593CE5B6CD}" type="presParOf" srcId="{0183A664-BE20-4192-8697-1AA74A7FC0A1}" destId="{3BDFDCC6-4B73-4F93-A0DC-18C99CECAFB3}" srcOrd="4" destOrd="0" presId="urn:microsoft.com/office/officeart/2005/8/layout/default"/>
    <dgm:cxn modelId="{868AF90D-9719-4B27-9472-7C4E199B6E46}" type="presParOf" srcId="{0183A664-BE20-4192-8697-1AA74A7FC0A1}" destId="{5E067596-6740-4B24-B323-C953EDFE794E}" srcOrd="5" destOrd="0" presId="urn:microsoft.com/office/officeart/2005/8/layout/default"/>
    <dgm:cxn modelId="{005B47AB-5DA7-4B69-8AA1-AE47E7D20612}" type="presParOf" srcId="{0183A664-BE20-4192-8697-1AA74A7FC0A1}" destId="{F8E322A7-39C3-4473-B367-A2DA12AACCF3}" srcOrd="6" destOrd="0" presId="urn:microsoft.com/office/officeart/2005/8/layout/default"/>
    <dgm:cxn modelId="{3683A968-F470-460F-A8F8-131235938483}" type="presParOf" srcId="{0183A664-BE20-4192-8697-1AA74A7FC0A1}" destId="{6A3EEF1C-812D-4F0F-BBEA-F703D3DE3047}" srcOrd="7" destOrd="0" presId="urn:microsoft.com/office/officeart/2005/8/layout/default"/>
    <dgm:cxn modelId="{C2683D75-39A7-41B4-B6EB-8127A6FF6494}" type="presParOf" srcId="{0183A664-BE20-4192-8697-1AA74A7FC0A1}" destId="{00730A0B-6220-4F87-A57A-3B904D7816E5}" srcOrd="8" destOrd="0" presId="urn:microsoft.com/office/officeart/2005/8/layout/default"/>
    <dgm:cxn modelId="{3F21B8FE-804C-4001-A478-7D92DE03AF67}" type="presParOf" srcId="{0183A664-BE20-4192-8697-1AA74A7FC0A1}" destId="{59CBBE8B-5DB7-46DB-9715-A0A824F4ACEF}" srcOrd="9" destOrd="0" presId="urn:microsoft.com/office/officeart/2005/8/layout/default"/>
    <dgm:cxn modelId="{F4A80A37-10A4-4D6C-AAD2-5A07278177D1}" type="presParOf" srcId="{0183A664-BE20-4192-8697-1AA74A7FC0A1}" destId="{4FCCD09E-082A-44A4-82D6-AED9ECBB545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725032-47DD-4C40-8F26-CB4A1EBDE6EF}" type="doc">
      <dgm:prSet loTypeId="urn:microsoft.com/office/officeart/2005/8/layout/vList2" loCatId="Inbox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1D3EEEE-970D-4E3E-AA89-244142963067}">
      <dgm:prSet/>
      <dgm:spPr/>
      <dgm:t>
        <a:bodyPr/>
        <a:lstStyle/>
        <a:p>
          <a:r>
            <a:rPr lang="pt-BR" dirty="0"/>
            <a:t>É um sistema hipermídia</a:t>
          </a:r>
          <a:endParaRPr lang="en-US" dirty="0"/>
        </a:p>
      </dgm:t>
    </dgm:pt>
    <dgm:pt modelId="{84330DB4-7475-4F75-9C81-48EC3E8BB77E}" type="parTrans" cxnId="{8C0A0395-1B5A-42EA-AD26-C827420C7FE1}">
      <dgm:prSet/>
      <dgm:spPr/>
      <dgm:t>
        <a:bodyPr/>
        <a:lstStyle/>
        <a:p>
          <a:endParaRPr lang="en-US"/>
        </a:p>
      </dgm:t>
    </dgm:pt>
    <dgm:pt modelId="{ED272B1D-7A8F-46C6-8C47-25278E93C5A0}" type="sibTrans" cxnId="{8C0A0395-1B5A-42EA-AD26-C827420C7FE1}">
      <dgm:prSet/>
      <dgm:spPr/>
      <dgm:t>
        <a:bodyPr/>
        <a:lstStyle/>
        <a:p>
          <a:endParaRPr lang="en-US"/>
        </a:p>
      </dgm:t>
    </dgm:pt>
    <dgm:pt modelId="{E3382830-A58C-466A-87E0-71C6FA8DF6B9}">
      <dgm:prSet/>
      <dgm:spPr/>
      <dgm:t>
        <a:bodyPr/>
        <a:lstStyle/>
        <a:p>
          <a:r>
            <a:rPr lang="pt-BR"/>
            <a:t>Permite acesso à documentos textuais, informações publicadas e também pode ser usado para disponibilização de áudio e vídeo, entre outros.</a:t>
          </a:r>
          <a:endParaRPr lang="en-US"/>
        </a:p>
      </dgm:t>
    </dgm:pt>
    <dgm:pt modelId="{52CA717E-CA02-4C39-9BC9-730B37DE047E}" type="parTrans" cxnId="{6760D1B5-57EF-4386-A3EB-3C8B86F6AC55}">
      <dgm:prSet/>
      <dgm:spPr/>
      <dgm:t>
        <a:bodyPr/>
        <a:lstStyle/>
        <a:p>
          <a:endParaRPr lang="en-US"/>
        </a:p>
      </dgm:t>
    </dgm:pt>
    <dgm:pt modelId="{AE1E0A53-20A9-4BCC-9127-0B8E11CBAE13}" type="sibTrans" cxnId="{6760D1B5-57EF-4386-A3EB-3C8B86F6AC55}">
      <dgm:prSet/>
      <dgm:spPr/>
      <dgm:t>
        <a:bodyPr/>
        <a:lstStyle/>
        <a:p>
          <a:endParaRPr lang="en-US"/>
        </a:p>
      </dgm:t>
    </dgm:pt>
    <dgm:pt modelId="{E89E8E53-40E3-4230-9CBF-7ED471677D26}">
      <dgm:prSet/>
      <dgm:spPr/>
      <dgm:t>
        <a:bodyPr/>
        <a:lstStyle/>
        <a:p>
          <a:r>
            <a:rPr lang="pt-BR"/>
            <a:t>Estes documentos são acessados e visualizados com o auxílio de um navegador Web (</a:t>
          </a:r>
          <a:r>
            <a:rPr lang="pt-BR" i="1"/>
            <a:t>Web Browser</a:t>
          </a:r>
          <a:r>
            <a:rPr lang="pt-BR"/>
            <a:t>)</a:t>
          </a:r>
          <a:endParaRPr lang="en-US"/>
        </a:p>
      </dgm:t>
    </dgm:pt>
    <dgm:pt modelId="{5FFB60CD-462D-48A0-8DBE-1478A28AC7D7}" type="parTrans" cxnId="{49BE9023-B131-471C-85ED-E76A94BAC31E}">
      <dgm:prSet/>
      <dgm:spPr/>
      <dgm:t>
        <a:bodyPr/>
        <a:lstStyle/>
        <a:p>
          <a:endParaRPr lang="en-US"/>
        </a:p>
      </dgm:t>
    </dgm:pt>
    <dgm:pt modelId="{E52D3382-82D2-490F-A005-FAD4E9A89F5A}" type="sibTrans" cxnId="{49BE9023-B131-471C-85ED-E76A94BAC31E}">
      <dgm:prSet/>
      <dgm:spPr/>
      <dgm:t>
        <a:bodyPr/>
        <a:lstStyle/>
        <a:p>
          <a:endParaRPr lang="en-US"/>
        </a:p>
      </dgm:t>
    </dgm:pt>
    <dgm:pt modelId="{D7E059F3-3478-4B01-AB74-8A9282762044}" type="pres">
      <dgm:prSet presAssocID="{E3725032-47DD-4C40-8F26-CB4A1EBDE6EF}" presName="linear" presStyleCnt="0">
        <dgm:presLayoutVars>
          <dgm:animLvl val="lvl"/>
          <dgm:resizeHandles val="exact"/>
        </dgm:presLayoutVars>
      </dgm:prSet>
      <dgm:spPr/>
    </dgm:pt>
    <dgm:pt modelId="{AD9260AB-3002-4636-B38F-7E230682E888}" type="pres">
      <dgm:prSet presAssocID="{C1D3EEEE-970D-4E3E-AA89-2441429630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7F77197-A3CA-4F8F-B540-3F9F2BCF17B5}" type="pres">
      <dgm:prSet presAssocID="{ED272B1D-7A8F-46C6-8C47-25278E93C5A0}" presName="spacer" presStyleCnt="0"/>
      <dgm:spPr/>
    </dgm:pt>
    <dgm:pt modelId="{BA43876A-C2F6-45E5-A21D-C89B7D5D5C63}" type="pres">
      <dgm:prSet presAssocID="{E3382830-A58C-466A-87E0-71C6FA8DF6B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716CBAB-AC63-4979-BA47-8CDF6F61C84E}" type="pres">
      <dgm:prSet presAssocID="{AE1E0A53-20A9-4BCC-9127-0B8E11CBAE13}" presName="spacer" presStyleCnt="0"/>
      <dgm:spPr/>
    </dgm:pt>
    <dgm:pt modelId="{3E6CED38-A56B-48A7-B99B-884F892325AC}" type="pres">
      <dgm:prSet presAssocID="{E89E8E53-40E3-4230-9CBF-7ED471677D2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AB5C700-B012-44A6-9A91-96D8C483FE75}" type="presOf" srcId="{C1D3EEEE-970D-4E3E-AA89-244142963067}" destId="{AD9260AB-3002-4636-B38F-7E230682E888}" srcOrd="0" destOrd="0" presId="urn:microsoft.com/office/officeart/2005/8/layout/vList2"/>
    <dgm:cxn modelId="{49BE9023-B131-471C-85ED-E76A94BAC31E}" srcId="{E3725032-47DD-4C40-8F26-CB4A1EBDE6EF}" destId="{E89E8E53-40E3-4230-9CBF-7ED471677D26}" srcOrd="2" destOrd="0" parTransId="{5FFB60CD-462D-48A0-8DBE-1478A28AC7D7}" sibTransId="{E52D3382-82D2-490F-A005-FAD4E9A89F5A}"/>
    <dgm:cxn modelId="{B9A15626-7B57-4121-A81C-FA57441ACC6A}" type="presOf" srcId="{E89E8E53-40E3-4230-9CBF-7ED471677D26}" destId="{3E6CED38-A56B-48A7-B99B-884F892325AC}" srcOrd="0" destOrd="0" presId="urn:microsoft.com/office/officeart/2005/8/layout/vList2"/>
    <dgm:cxn modelId="{8C0A0395-1B5A-42EA-AD26-C827420C7FE1}" srcId="{E3725032-47DD-4C40-8F26-CB4A1EBDE6EF}" destId="{C1D3EEEE-970D-4E3E-AA89-244142963067}" srcOrd="0" destOrd="0" parTransId="{84330DB4-7475-4F75-9C81-48EC3E8BB77E}" sibTransId="{ED272B1D-7A8F-46C6-8C47-25278E93C5A0}"/>
    <dgm:cxn modelId="{6760D1B5-57EF-4386-A3EB-3C8B86F6AC55}" srcId="{E3725032-47DD-4C40-8F26-CB4A1EBDE6EF}" destId="{E3382830-A58C-466A-87E0-71C6FA8DF6B9}" srcOrd="1" destOrd="0" parTransId="{52CA717E-CA02-4C39-9BC9-730B37DE047E}" sibTransId="{AE1E0A53-20A9-4BCC-9127-0B8E11CBAE13}"/>
    <dgm:cxn modelId="{4FDC45C6-5365-4B0A-8EB4-E9AD565E32F6}" type="presOf" srcId="{E3725032-47DD-4C40-8F26-CB4A1EBDE6EF}" destId="{D7E059F3-3478-4B01-AB74-8A9282762044}" srcOrd="0" destOrd="0" presId="urn:microsoft.com/office/officeart/2005/8/layout/vList2"/>
    <dgm:cxn modelId="{4020F2FB-000B-416B-9929-02E0E8BEACFD}" type="presOf" srcId="{E3382830-A58C-466A-87E0-71C6FA8DF6B9}" destId="{BA43876A-C2F6-45E5-A21D-C89B7D5D5C63}" srcOrd="0" destOrd="0" presId="urn:microsoft.com/office/officeart/2005/8/layout/vList2"/>
    <dgm:cxn modelId="{730B35A4-B00C-4A17-9692-98E822E1F3FF}" type="presParOf" srcId="{D7E059F3-3478-4B01-AB74-8A9282762044}" destId="{AD9260AB-3002-4636-B38F-7E230682E888}" srcOrd="0" destOrd="0" presId="urn:microsoft.com/office/officeart/2005/8/layout/vList2"/>
    <dgm:cxn modelId="{7A858BAC-B979-4013-88FE-2A446E424DDC}" type="presParOf" srcId="{D7E059F3-3478-4B01-AB74-8A9282762044}" destId="{D7F77197-A3CA-4F8F-B540-3F9F2BCF17B5}" srcOrd="1" destOrd="0" presId="urn:microsoft.com/office/officeart/2005/8/layout/vList2"/>
    <dgm:cxn modelId="{6E9E3EAA-5356-47AE-8CD9-7D73664497EA}" type="presParOf" srcId="{D7E059F3-3478-4B01-AB74-8A9282762044}" destId="{BA43876A-C2F6-45E5-A21D-C89B7D5D5C63}" srcOrd="2" destOrd="0" presId="urn:microsoft.com/office/officeart/2005/8/layout/vList2"/>
    <dgm:cxn modelId="{53A5065C-4718-4E51-A5DA-C83B04A87D7C}" type="presParOf" srcId="{D7E059F3-3478-4B01-AB74-8A9282762044}" destId="{8716CBAB-AC63-4979-BA47-8CDF6F61C84E}" srcOrd="3" destOrd="0" presId="urn:microsoft.com/office/officeart/2005/8/layout/vList2"/>
    <dgm:cxn modelId="{70249398-527E-44FF-B24D-2CE6A86BF942}" type="presParOf" srcId="{D7E059F3-3478-4B01-AB74-8A9282762044}" destId="{3E6CED38-A56B-48A7-B99B-884F892325A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5EA8D1-7ABD-4B72-AF4E-9B413985604F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9E93863F-A0FC-4004-9C4F-68610A5DB42A}">
      <dgm:prSet/>
      <dgm:spPr/>
      <dgm:t>
        <a:bodyPr/>
        <a:lstStyle/>
        <a:p>
          <a:r>
            <a:rPr lang="pt-BR"/>
            <a:t>Para a visualização de um documento, o usuário tem que fornecer o nome do documento e o nome do computador hospedeiro.</a:t>
          </a:r>
          <a:endParaRPr lang="en-US"/>
        </a:p>
      </dgm:t>
    </dgm:pt>
    <dgm:pt modelId="{B8703BEC-3C44-4591-B193-F30F02EB2FDC}" type="parTrans" cxnId="{2EF38E23-12B6-4D82-8195-71E7A6BE2E75}">
      <dgm:prSet/>
      <dgm:spPr/>
      <dgm:t>
        <a:bodyPr/>
        <a:lstStyle/>
        <a:p>
          <a:endParaRPr lang="en-US"/>
        </a:p>
      </dgm:t>
    </dgm:pt>
    <dgm:pt modelId="{F9A2B20A-4A0E-4756-9D2C-7CB6BAF7F320}" type="sibTrans" cxnId="{2EF38E23-12B6-4D82-8195-71E7A6BE2E75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A47E3CF7-3D05-4F8D-9D5A-CA09B4F49032}">
      <dgm:prSet/>
      <dgm:spPr/>
      <dgm:t>
        <a:bodyPr/>
        <a:lstStyle/>
        <a:p>
          <a:r>
            <a:rPr lang="pt-BR" dirty="0"/>
            <a:t>Este computador hospedeiro deve ser uma máquina conectada a uma rede TCP/IP e que possui, como </a:t>
          </a:r>
          <a:r>
            <a:rPr lang="pt-BR" dirty="0" err="1"/>
            <a:t>frontend</a:t>
          </a:r>
          <a:r>
            <a:rPr lang="pt-BR" dirty="0"/>
            <a:t>, um servidor Web capaz de reconhecer e tratar requisições recebidas de clientes.</a:t>
          </a:r>
          <a:endParaRPr lang="en-US" dirty="0"/>
        </a:p>
      </dgm:t>
    </dgm:pt>
    <dgm:pt modelId="{C6B732C9-8795-4F14-B195-AB5FF5A21B5F}" type="parTrans" cxnId="{B6266706-04B6-4EEC-82BC-4FFA73BBCCD0}">
      <dgm:prSet/>
      <dgm:spPr/>
      <dgm:t>
        <a:bodyPr/>
        <a:lstStyle/>
        <a:p>
          <a:endParaRPr lang="en-US"/>
        </a:p>
      </dgm:t>
    </dgm:pt>
    <dgm:pt modelId="{2EDC3E8E-5DCC-489C-93BE-6930FE37364A}" type="sibTrans" cxnId="{B6266706-04B6-4EEC-82BC-4FFA73BBCCD0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FC401D50-476D-4C48-BDF5-EC3562509F4E}" type="pres">
      <dgm:prSet presAssocID="{C25EA8D1-7ABD-4B72-AF4E-9B413985604F}" presName="Name0" presStyleCnt="0">
        <dgm:presLayoutVars>
          <dgm:animLvl val="lvl"/>
          <dgm:resizeHandles val="exact"/>
        </dgm:presLayoutVars>
      </dgm:prSet>
      <dgm:spPr/>
    </dgm:pt>
    <dgm:pt modelId="{EB190798-4967-4C3B-BF8D-5E0C8B69E04F}" type="pres">
      <dgm:prSet presAssocID="{9E93863F-A0FC-4004-9C4F-68610A5DB42A}" presName="compositeNode" presStyleCnt="0">
        <dgm:presLayoutVars>
          <dgm:bulletEnabled val="1"/>
        </dgm:presLayoutVars>
      </dgm:prSet>
      <dgm:spPr/>
    </dgm:pt>
    <dgm:pt modelId="{71DBFAF5-0DBC-400A-8146-DC70396C722B}" type="pres">
      <dgm:prSet presAssocID="{9E93863F-A0FC-4004-9C4F-68610A5DB42A}" presName="bgRect" presStyleLbl="bgAccFollowNode1" presStyleIdx="0" presStyleCnt="2"/>
      <dgm:spPr/>
    </dgm:pt>
    <dgm:pt modelId="{9FD78FE0-65F5-4253-9E16-7DF40B839B7C}" type="pres">
      <dgm:prSet presAssocID="{F9A2B20A-4A0E-4756-9D2C-7CB6BAF7F320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E1784F29-97F0-43DF-9BFF-F93DC74879A0}" type="pres">
      <dgm:prSet presAssocID="{9E93863F-A0FC-4004-9C4F-68610A5DB42A}" presName="bottomLine" presStyleLbl="alignNode1" presStyleIdx="1" presStyleCnt="4">
        <dgm:presLayoutVars/>
      </dgm:prSet>
      <dgm:spPr/>
    </dgm:pt>
    <dgm:pt modelId="{DA514A37-8016-464A-AA80-BD8DEDDD214F}" type="pres">
      <dgm:prSet presAssocID="{9E93863F-A0FC-4004-9C4F-68610A5DB42A}" presName="nodeText" presStyleLbl="bgAccFollowNode1" presStyleIdx="0" presStyleCnt="2">
        <dgm:presLayoutVars>
          <dgm:bulletEnabled val="1"/>
        </dgm:presLayoutVars>
      </dgm:prSet>
      <dgm:spPr/>
    </dgm:pt>
    <dgm:pt modelId="{097ED6A1-197C-47D8-819D-1093D735F60F}" type="pres">
      <dgm:prSet presAssocID="{F9A2B20A-4A0E-4756-9D2C-7CB6BAF7F320}" presName="sibTrans" presStyleCnt="0"/>
      <dgm:spPr/>
    </dgm:pt>
    <dgm:pt modelId="{A7A05ECC-15C7-4865-9B95-FC7F5E3498E5}" type="pres">
      <dgm:prSet presAssocID="{A47E3CF7-3D05-4F8D-9D5A-CA09B4F49032}" presName="compositeNode" presStyleCnt="0">
        <dgm:presLayoutVars>
          <dgm:bulletEnabled val="1"/>
        </dgm:presLayoutVars>
      </dgm:prSet>
      <dgm:spPr/>
    </dgm:pt>
    <dgm:pt modelId="{CB490110-122C-4033-8004-57B6498CE789}" type="pres">
      <dgm:prSet presAssocID="{A47E3CF7-3D05-4F8D-9D5A-CA09B4F49032}" presName="bgRect" presStyleLbl="bgAccFollowNode1" presStyleIdx="1" presStyleCnt="2"/>
      <dgm:spPr/>
    </dgm:pt>
    <dgm:pt modelId="{5D14CFD1-CFA2-4B7C-980E-01345364EED5}" type="pres">
      <dgm:prSet presAssocID="{2EDC3E8E-5DCC-489C-93BE-6930FE37364A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2A8EA8E3-322B-4B87-8755-7A473D205183}" type="pres">
      <dgm:prSet presAssocID="{A47E3CF7-3D05-4F8D-9D5A-CA09B4F49032}" presName="bottomLine" presStyleLbl="alignNode1" presStyleIdx="3" presStyleCnt="4">
        <dgm:presLayoutVars/>
      </dgm:prSet>
      <dgm:spPr/>
    </dgm:pt>
    <dgm:pt modelId="{E0A4BB23-D38E-4266-BD9F-0A1015B3A970}" type="pres">
      <dgm:prSet presAssocID="{A47E3CF7-3D05-4F8D-9D5A-CA09B4F49032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B6266706-04B6-4EEC-82BC-4FFA73BBCCD0}" srcId="{C25EA8D1-7ABD-4B72-AF4E-9B413985604F}" destId="{A47E3CF7-3D05-4F8D-9D5A-CA09B4F49032}" srcOrd="1" destOrd="0" parTransId="{C6B732C9-8795-4F14-B195-AB5FF5A21B5F}" sibTransId="{2EDC3E8E-5DCC-489C-93BE-6930FE37364A}"/>
    <dgm:cxn modelId="{298BC209-DA48-4DEE-8D75-CA0B41380470}" type="presOf" srcId="{F9A2B20A-4A0E-4756-9D2C-7CB6BAF7F320}" destId="{9FD78FE0-65F5-4253-9E16-7DF40B839B7C}" srcOrd="0" destOrd="0" presId="urn:microsoft.com/office/officeart/2016/7/layout/BasicLinearProcessNumbered"/>
    <dgm:cxn modelId="{2A87F519-E857-4AD3-89EE-1C2733676A66}" type="presOf" srcId="{C25EA8D1-7ABD-4B72-AF4E-9B413985604F}" destId="{FC401D50-476D-4C48-BDF5-EC3562509F4E}" srcOrd="0" destOrd="0" presId="urn:microsoft.com/office/officeart/2016/7/layout/BasicLinearProcessNumbered"/>
    <dgm:cxn modelId="{2EF38E23-12B6-4D82-8195-71E7A6BE2E75}" srcId="{C25EA8D1-7ABD-4B72-AF4E-9B413985604F}" destId="{9E93863F-A0FC-4004-9C4F-68610A5DB42A}" srcOrd="0" destOrd="0" parTransId="{B8703BEC-3C44-4591-B193-F30F02EB2FDC}" sibTransId="{F9A2B20A-4A0E-4756-9D2C-7CB6BAF7F320}"/>
    <dgm:cxn modelId="{39D6BA27-426A-4E23-AE9F-D13E5CA67F96}" type="presOf" srcId="{A47E3CF7-3D05-4F8D-9D5A-CA09B4F49032}" destId="{CB490110-122C-4033-8004-57B6498CE789}" srcOrd="0" destOrd="0" presId="urn:microsoft.com/office/officeart/2016/7/layout/BasicLinearProcessNumbered"/>
    <dgm:cxn modelId="{F14C259B-7D18-4B48-A7EE-1C5A9BB83565}" type="presOf" srcId="{A47E3CF7-3D05-4F8D-9D5A-CA09B4F49032}" destId="{E0A4BB23-D38E-4266-BD9F-0A1015B3A970}" srcOrd="1" destOrd="0" presId="urn:microsoft.com/office/officeart/2016/7/layout/BasicLinearProcessNumbered"/>
    <dgm:cxn modelId="{94000FD7-D3B6-4FB2-BD9C-FED3AA7F1E71}" type="presOf" srcId="{9E93863F-A0FC-4004-9C4F-68610A5DB42A}" destId="{DA514A37-8016-464A-AA80-BD8DEDDD214F}" srcOrd="1" destOrd="0" presId="urn:microsoft.com/office/officeart/2016/7/layout/BasicLinearProcessNumbered"/>
    <dgm:cxn modelId="{564FDCE5-53EA-4427-B318-54896637FBEA}" type="presOf" srcId="{2EDC3E8E-5DCC-489C-93BE-6930FE37364A}" destId="{5D14CFD1-CFA2-4B7C-980E-01345364EED5}" srcOrd="0" destOrd="0" presId="urn:microsoft.com/office/officeart/2016/7/layout/BasicLinearProcessNumbered"/>
    <dgm:cxn modelId="{D184F7FF-DD59-4055-B603-8D431A56077B}" type="presOf" srcId="{9E93863F-A0FC-4004-9C4F-68610A5DB42A}" destId="{71DBFAF5-0DBC-400A-8146-DC70396C722B}" srcOrd="0" destOrd="0" presId="urn:microsoft.com/office/officeart/2016/7/layout/BasicLinearProcessNumbered"/>
    <dgm:cxn modelId="{23407EA0-937E-4BD8-B446-73FC4F85997B}" type="presParOf" srcId="{FC401D50-476D-4C48-BDF5-EC3562509F4E}" destId="{EB190798-4967-4C3B-BF8D-5E0C8B69E04F}" srcOrd="0" destOrd="0" presId="urn:microsoft.com/office/officeart/2016/7/layout/BasicLinearProcessNumbered"/>
    <dgm:cxn modelId="{4729E944-9204-4C96-89EC-436AD5A96E76}" type="presParOf" srcId="{EB190798-4967-4C3B-BF8D-5E0C8B69E04F}" destId="{71DBFAF5-0DBC-400A-8146-DC70396C722B}" srcOrd="0" destOrd="0" presId="urn:microsoft.com/office/officeart/2016/7/layout/BasicLinearProcessNumbered"/>
    <dgm:cxn modelId="{AA25AB03-5124-46B5-BDA8-F9D54B6A9BB7}" type="presParOf" srcId="{EB190798-4967-4C3B-BF8D-5E0C8B69E04F}" destId="{9FD78FE0-65F5-4253-9E16-7DF40B839B7C}" srcOrd="1" destOrd="0" presId="urn:microsoft.com/office/officeart/2016/7/layout/BasicLinearProcessNumbered"/>
    <dgm:cxn modelId="{63A83D49-7201-4564-A5E8-7BE128C09D0A}" type="presParOf" srcId="{EB190798-4967-4C3B-BF8D-5E0C8B69E04F}" destId="{E1784F29-97F0-43DF-9BFF-F93DC74879A0}" srcOrd="2" destOrd="0" presId="urn:microsoft.com/office/officeart/2016/7/layout/BasicLinearProcessNumbered"/>
    <dgm:cxn modelId="{3C9F429A-D261-490D-9B69-07F2251A7A25}" type="presParOf" srcId="{EB190798-4967-4C3B-BF8D-5E0C8B69E04F}" destId="{DA514A37-8016-464A-AA80-BD8DEDDD214F}" srcOrd="3" destOrd="0" presId="urn:microsoft.com/office/officeart/2016/7/layout/BasicLinearProcessNumbered"/>
    <dgm:cxn modelId="{213FE767-ACFD-4424-8ED3-A29767F73344}" type="presParOf" srcId="{FC401D50-476D-4C48-BDF5-EC3562509F4E}" destId="{097ED6A1-197C-47D8-819D-1093D735F60F}" srcOrd="1" destOrd="0" presId="urn:microsoft.com/office/officeart/2016/7/layout/BasicLinearProcessNumbered"/>
    <dgm:cxn modelId="{9F07A59D-224B-4409-BB7D-834DFCEB6667}" type="presParOf" srcId="{FC401D50-476D-4C48-BDF5-EC3562509F4E}" destId="{A7A05ECC-15C7-4865-9B95-FC7F5E3498E5}" srcOrd="2" destOrd="0" presId="urn:microsoft.com/office/officeart/2016/7/layout/BasicLinearProcessNumbered"/>
    <dgm:cxn modelId="{37EB1B23-A60E-4A91-B37B-6D1FA742188B}" type="presParOf" srcId="{A7A05ECC-15C7-4865-9B95-FC7F5E3498E5}" destId="{CB490110-122C-4033-8004-57B6498CE789}" srcOrd="0" destOrd="0" presId="urn:microsoft.com/office/officeart/2016/7/layout/BasicLinearProcessNumbered"/>
    <dgm:cxn modelId="{E5A088E2-6BB4-4261-963C-D07D1EF0C7DC}" type="presParOf" srcId="{A7A05ECC-15C7-4865-9B95-FC7F5E3498E5}" destId="{5D14CFD1-CFA2-4B7C-980E-01345364EED5}" srcOrd="1" destOrd="0" presId="urn:microsoft.com/office/officeart/2016/7/layout/BasicLinearProcessNumbered"/>
    <dgm:cxn modelId="{52FA8044-3A1E-49E2-8C2E-63E0BEB33F23}" type="presParOf" srcId="{A7A05ECC-15C7-4865-9B95-FC7F5E3498E5}" destId="{2A8EA8E3-322B-4B87-8755-7A473D205183}" srcOrd="2" destOrd="0" presId="urn:microsoft.com/office/officeart/2016/7/layout/BasicLinearProcessNumbered"/>
    <dgm:cxn modelId="{48A5FF75-7CE3-4F32-83AE-A418599CC897}" type="presParOf" srcId="{A7A05ECC-15C7-4865-9B95-FC7F5E3498E5}" destId="{E0A4BB23-D38E-4266-BD9F-0A1015B3A97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2A8892-DD13-447F-849A-CED9DD404C51}" type="doc">
      <dgm:prSet loTypeId="urn:microsoft.com/office/officeart/2005/8/layout/hierarchy3" loCatId="Inbox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FCCC5D70-559F-47B3-A41B-8BBC1AB4DE7B}">
      <dgm:prSet/>
      <dgm:spPr/>
      <dgm:t>
        <a:bodyPr/>
        <a:lstStyle/>
        <a:p>
          <a:r>
            <a:rPr lang="pt-BR"/>
            <a:t>A partir da chegada de uma requisição, o servidor Web localiza em seu sistema de arquivos o documento solicitado</a:t>
          </a:r>
          <a:endParaRPr lang="en-US"/>
        </a:p>
      </dgm:t>
    </dgm:pt>
    <dgm:pt modelId="{5B282930-D8EF-487B-8E22-24CDBD4859D7}" type="parTrans" cxnId="{FEABD5FD-2004-45DB-81FA-7EA7F7344479}">
      <dgm:prSet/>
      <dgm:spPr/>
      <dgm:t>
        <a:bodyPr/>
        <a:lstStyle/>
        <a:p>
          <a:endParaRPr lang="en-US"/>
        </a:p>
      </dgm:t>
    </dgm:pt>
    <dgm:pt modelId="{1C4D1BA5-1EBF-4E47-9A94-4A4B04F0BA4E}" type="sibTrans" cxnId="{FEABD5FD-2004-45DB-81FA-7EA7F7344479}">
      <dgm:prSet/>
      <dgm:spPr/>
      <dgm:t>
        <a:bodyPr/>
        <a:lstStyle/>
        <a:p>
          <a:endParaRPr lang="en-US"/>
        </a:p>
      </dgm:t>
    </dgm:pt>
    <dgm:pt modelId="{9FA324C5-7F63-4608-A021-DD1E429D5875}">
      <dgm:prSet/>
      <dgm:spPr/>
      <dgm:t>
        <a:bodyPr/>
        <a:lstStyle/>
        <a:p>
          <a:r>
            <a:rPr lang="pt-BR" dirty="0"/>
            <a:t>Caso ele exista, o envia de volta à máquina do cliente, na qual o navegador se encarregará de </a:t>
          </a:r>
          <a:r>
            <a:rPr lang="pt-BR" dirty="0" err="1"/>
            <a:t>renderizar</a:t>
          </a:r>
          <a:r>
            <a:rPr lang="pt-BR" dirty="0"/>
            <a:t> e apresentar este documento.</a:t>
          </a:r>
          <a:endParaRPr lang="en-US" dirty="0"/>
        </a:p>
      </dgm:t>
    </dgm:pt>
    <dgm:pt modelId="{822F6480-77D1-4FB3-8EE2-B26AD3B0B80D}" type="parTrans" cxnId="{6D3A3135-6797-4128-AB2E-447F412777A4}">
      <dgm:prSet/>
      <dgm:spPr/>
      <dgm:t>
        <a:bodyPr/>
        <a:lstStyle/>
        <a:p>
          <a:endParaRPr lang="en-US"/>
        </a:p>
      </dgm:t>
    </dgm:pt>
    <dgm:pt modelId="{533D6974-D3BC-49B8-A2C3-D334CBAA91E5}" type="sibTrans" cxnId="{6D3A3135-6797-4128-AB2E-447F412777A4}">
      <dgm:prSet/>
      <dgm:spPr/>
      <dgm:t>
        <a:bodyPr/>
        <a:lstStyle/>
        <a:p>
          <a:endParaRPr lang="en-US"/>
        </a:p>
      </dgm:t>
    </dgm:pt>
    <dgm:pt modelId="{79171109-C31F-4CCF-8D22-3729199203C8}" type="pres">
      <dgm:prSet presAssocID="{612A8892-DD13-447F-849A-CED9DD404C5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313F418-7031-49B2-81D1-A62BDC0DC02F}" type="pres">
      <dgm:prSet presAssocID="{FCCC5D70-559F-47B3-A41B-8BBC1AB4DE7B}" presName="root" presStyleCnt="0"/>
      <dgm:spPr/>
    </dgm:pt>
    <dgm:pt modelId="{DBCA9A92-E724-41BC-BE6F-60E1F1101EBA}" type="pres">
      <dgm:prSet presAssocID="{FCCC5D70-559F-47B3-A41B-8BBC1AB4DE7B}" presName="rootComposite" presStyleCnt="0"/>
      <dgm:spPr/>
    </dgm:pt>
    <dgm:pt modelId="{38529F1B-694A-4C87-8457-C6E58C39C8B2}" type="pres">
      <dgm:prSet presAssocID="{FCCC5D70-559F-47B3-A41B-8BBC1AB4DE7B}" presName="rootText" presStyleLbl="node1" presStyleIdx="0" presStyleCnt="2"/>
      <dgm:spPr/>
    </dgm:pt>
    <dgm:pt modelId="{111CB3D7-CAF5-4628-9149-CDA7BC2438DB}" type="pres">
      <dgm:prSet presAssocID="{FCCC5D70-559F-47B3-A41B-8BBC1AB4DE7B}" presName="rootConnector" presStyleLbl="node1" presStyleIdx="0" presStyleCnt="2"/>
      <dgm:spPr/>
    </dgm:pt>
    <dgm:pt modelId="{E2E28CC5-DBBC-4A8F-B677-F439BF33597F}" type="pres">
      <dgm:prSet presAssocID="{FCCC5D70-559F-47B3-A41B-8BBC1AB4DE7B}" presName="childShape" presStyleCnt="0"/>
      <dgm:spPr/>
    </dgm:pt>
    <dgm:pt modelId="{7158C10B-5EAD-4E0B-BD90-D3D4E337D8B8}" type="pres">
      <dgm:prSet presAssocID="{9FA324C5-7F63-4608-A021-DD1E429D5875}" presName="root" presStyleCnt="0"/>
      <dgm:spPr/>
    </dgm:pt>
    <dgm:pt modelId="{39AB91E1-B433-4E07-B76B-F7E68EABDCD8}" type="pres">
      <dgm:prSet presAssocID="{9FA324C5-7F63-4608-A021-DD1E429D5875}" presName="rootComposite" presStyleCnt="0"/>
      <dgm:spPr/>
    </dgm:pt>
    <dgm:pt modelId="{F54C160F-7CC3-4DD3-A28E-6269D7127B79}" type="pres">
      <dgm:prSet presAssocID="{9FA324C5-7F63-4608-A021-DD1E429D5875}" presName="rootText" presStyleLbl="node1" presStyleIdx="1" presStyleCnt="2"/>
      <dgm:spPr/>
    </dgm:pt>
    <dgm:pt modelId="{9AFDDF5D-8D53-463A-BD39-4AAD79021DE5}" type="pres">
      <dgm:prSet presAssocID="{9FA324C5-7F63-4608-A021-DD1E429D5875}" presName="rootConnector" presStyleLbl="node1" presStyleIdx="1" presStyleCnt="2"/>
      <dgm:spPr/>
    </dgm:pt>
    <dgm:pt modelId="{7E531268-65C3-489D-94AA-22583050302F}" type="pres">
      <dgm:prSet presAssocID="{9FA324C5-7F63-4608-A021-DD1E429D5875}" presName="childShape" presStyleCnt="0"/>
      <dgm:spPr/>
    </dgm:pt>
  </dgm:ptLst>
  <dgm:cxnLst>
    <dgm:cxn modelId="{6D3A3135-6797-4128-AB2E-447F412777A4}" srcId="{612A8892-DD13-447F-849A-CED9DD404C51}" destId="{9FA324C5-7F63-4608-A021-DD1E429D5875}" srcOrd="1" destOrd="0" parTransId="{822F6480-77D1-4FB3-8EE2-B26AD3B0B80D}" sibTransId="{533D6974-D3BC-49B8-A2C3-D334CBAA91E5}"/>
    <dgm:cxn modelId="{1677FA4C-6198-475A-82DD-18E9DACED982}" type="presOf" srcId="{FCCC5D70-559F-47B3-A41B-8BBC1AB4DE7B}" destId="{111CB3D7-CAF5-4628-9149-CDA7BC2438DB}" srcOrd="1" destOrd="0" presId="urn:microsoft.com/office/officeart/2005/8/layout/hierarchy3"/>
    <dgm:cxn modelId="{21A4BB8A-250D-4E11-AD99-096C6293B8B2}" type="presOf" srcId="{612A8892-DD13-447F-849A-CED9DD404C51}" destId="{79171109-C31F-4CCF-8D22-3729199203C8}" srcOrd="0" destOrd="0" presId="urn:microsoft.com/office/officeart/2005/8/layout/hierarchy3"/>
    <dgm:cxn modelId="{46223FBD-C6F5-42AA-8D32-D6C7F3BA8E54}" type="presOf" srcId="{9FA324C5-7F63-4608-A021-DD1E429D5875}" destId="{F54C160F-7CC3-4DD3-A28E-6269D7127B79}" srcOrd="0" destOrd="0" presId="urn:microsoft.com/office/officeart/2005/8/layout/hierarchy3"/>
    <dgm:cxn modelId="{C3CD7EEE-4814-4706-8472-F846916F38DC}" type="presOf" srcId="{FCCC5D70-559F-47B3-A41B-8BBC1AB4DE7B}" destId="{38529F1B-694A-4C87-8457-C6E58C39C8B2}" srcOrd="0" destOrd="0" presId="urn:microsoft.com/office/officeart/2005/8/layout/hierarchy3"/>
    <dgm:cxn modelId="{09D969F4-FB5B-422C-BC4B-EC6843F207C4}" type="presOf" srcId="{9FA324C5-7F63-4608-A021-DD1E429D5875}" destId="{9AFDDF5D-8D53-463A-BD39-4AAD79021DE5}" srcOrd="1" destOrd="0" presId="urn:microsoft.com/office/officeart/2005/8/layout/hierarchy3"/>
    <dgm:cxn modelId="{FEABD5FD-2004-45DB-81FA-7EA7F7344479}" srcId="{612A8892-DD13-447F-849A-CED9DD404C51}" destId="{FCCC5D70-559F-47B3-A41B-8BBC1AB4DE7B}" srcOrd="0" destOrd="0" parTransId="{5B282930-D8EF-487B-8E22-24CDBD4859D7}" sibTransId="{1C4D1BA5-1EBF-4E47-9A94-4A4B04F0BA4E}"/>
    <dgm:cxn modelId="{12C0164F-1B6C-4D17-9A1C-554E402AD5A9}" type="presParOf" srcId="{79171109-C31F-4CCF-8D22-3729199203C8}" destId="{6313F418-7031-49B2-81D1-A62BDC0DC02F}" srcOrd="0" destOrd="0" presId="urn:microsoft.com/office/officeart/2005/8/layout/hierarchy3"/>
    <dgm:cxn modelId="{5279D54D-D946-445C-9A61-EFE48354C830}" type="presParOf" srcId="{6313F418-7031-49B2-81D1-A62BDC0DC02F}" destId="{DBCA9A92-E724-41BC-BE6F-60E1F1101EBA}" srcOrd="0" destOrd="0" presId="urn:microsoft.com/office/officeart/2005/8/layout/hierarchy3"/>
    <dgm:cxn modelId="{B4BEC433-0AEB-4787-892F-804407DB5BBC}" type="presParOf" srcId="{DBCA9A92-E724-41BC-BE6F-60E1F1101EBA}" destId="{38529F1B-694A-4C87-8457-C6E58C39C8B2}" srcOrd="0" destOrd="0" presId="urn:microsoft.com/office/officeart/2005/8/layout/hierarchy3"/>
    <dgm:cxn modelId="{E1EAB6A7-525C-458D-90C3-02C13E8AB519}" type="presParOf" srcId="{DBCA9A92-E724-41BC-BE6F-60E1F1101EBA}" destId="{111CB3D7-CAF5-4628-9149-CDA7BC2438DB}" srcOrd="1" destOrd="0" presId="urn:microsoft.com/office/officeart/2005/8/layout/hierarchy3"/>
    <dgm:cxn modelId="{F80DB6DD-F5B1-4ECF-B25B-9F1629D686E3}" type="presParOf" srcId="{6313F418-7031-49B2-81D1-A62BDC0DC02F}" destId="{E2E28CC5-DBBC-4A8F-B677-F439BF33597F}" srcOrd="1" destOrd="0" presId="urn:microsoft.com/office/officeart/2005/8/layout/hierarchy3"/>
    <dgm:cxn modelId="{7F30232B-BEC4-481A-97A2-A6C1DF22C028}" type="presParOf" srcId="{79171109-C31F-4CCF-8D22-3729199203C8}" destId="{7158C10B-5EAD-4E0B-BD90-D3D4E337D8B8}" srcOrd="1" destOrd="0" presId="urn:microsoft.com/office/officeart/2005/8/layout/hierarchy3"/>
    <dgm:cxn modelId="{3F79C725-E65E-4B02-8540-AD810DA5A43E}" type="presParOf" srcId="{7158C10B-5EAD-4E0B-BD90-D3D4E337D8B8}" destId="{39AB91E1-B433-4E07-B76B-F7E68EABDCD8}" srcOrd="0" destOrd="0" presId="urn:microsoft.com/office/officeart/2005/8/layout/hierarchy3"/>
    <dgm:cxn modelId="{DB1FBA2E-A15A-41AF-9FE5-7F9BF823E107}" type="presParOf" srcId="{39AB91E1-B433-4E07-B76B-F7E68EABDCD8}" destId="{F54C160F-7CC3-4DD3-A28E-6269D7127B79}" srcOrd="0" destOrd="0" presId="urn:microsoft.com/office/officeart/2005/8/layout/hierarchy3"/>
    <dgm:cxn modelId="{E54ECB4D-77A3-4F5B-8233-F6BBE5A0E711}" type="presParOf" srcId="{39AB91E1-B433-4E07-B76B-F7E68EABDCD8}" destId="{9AFDDF5D-8D53-463A-BD39-4AAD79021DE5}" srcOrd="1" destOrd="0" presId="urn:microsoft.com/office/officeart/2005/8/layout/hierarchy3"/>
    <dgm:cxn modelId="{1D8955DB-A34C-48D6-B2E8-6BD5D15DDC53}" type="presParOf" srcId="{7158C10B-5EAD-4E0B-BD90-D3D4E337D8B8}" destId="{7E531268-65C3-489D-94AA-22583050302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B6AC0C1-7AFC-4A2B-BB54-B949FA67A63A}" type="doc">
      <dgm:prSet loTypeId="urn:microsoft.com/office/officeart/2008/layout/LinedList" loCatId="list" qsTypeId="urn:microsoft.com/office/officeart/2005/8/quickstyle/simple3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82E6AD4-9644-451B-AB2E-4D22044280A7}">
      <dgm:prSet/>
      <dgm:spPr/>
      <dgm:t>
        <a:bodyPr/>
        <a:lstStyle/>
        <a:p>
          <a:r>
            <a:rPr lang="pt-BR"/>
            <a:t>É um servidor que oferece serviços que cuidam de aspectos como segurança, transações, clusterização, controle de falhas, balanceamento de carga, etc.</a:t>
          </a:r>
          <a:endParaRPr lang="en-US"/>
        </a:p>
      </dgm:t>
    </dgm:pt>
    <dgm:pt modelId="{D82B4D16-D4A5-497E-9E8D-AD8AF98D8067}" type="parTrans" cxnId="{12E458D4-1B46-4D95-BCDB-8CEC8D6B41B4}">
      <dgm:prSet/>
      <dgm:spPr/>
      <dgm:t>
        <a:bodyPr/>
        <a:lstStyle/>
        <a:p>
          <a:endParaRPr lang="en-US"/>
        </a:p>
      </dgm:t>
    </dgm:pt>
    <dgm:pt modelId="{7F8D204F-6235-46A8-80B3-3680CD2440EE}" type="sibTrans" cxnId="{12E458D4-1B46-4D95-BCDB-8CEC8D6B41B4}">
      <dgm:prSet/>
      <dgm:spPr/>
      <dgm:t>
        <a:bodyPr/>
        <a:lstStyle/>
        <a:p>
          <a:endParaRPr lang="en-US"/>
        </a:p>
      </dgm:t>
    </dgm:pt>
    <dgm:pt modelId="{0D697BF3-93AC-4505-86E6-626EFE39E563}">
      <dgm:prSet/>
      <dgm:spPr/>
      <dgm:t>
        <a:bodyPr/>
        <a:lstStyle/>
        <a:p>
          <a:r>
            <a:rPr lang="pt-BR"/>
            <a:t>Fornece dados para sistemas locais ou remotos, cuidando das questões técnicas.</a:t>
          </a:r>
          <a:endParaRPr lang="en-US"/>
        </a:p>
      </dgm:t>
    </dgm:pt>
    <dgm:pt modelId="{736A88F0-F0CB-41AE-8566-B05A923BF1A8}" type="parTrans" cxnId="{6C8DC63F-8AE4-49B9-B8C8-105482ED8C1E}">
      <dgm:prSet/>
      <dgm:spPr/>
      <dgm:t>
        <a:bodyPr/>
        <a:lstStyle/>
        <a:p>
          <a:endParaRPr lang="en-US"/>
        </a:p>
      </dgm:t>
    </dgm:pt>
    <dgm:pt modelId="{8BA54298-9AE4-4AB5-B06F-713F6FC0D734}" type="sibTrans" cxnId="{6C8DC63F-8AE4-49B9-B8C8-105482ED8C1E}">
      <dgm:prSet/>
      <dgm:spPr/>
      <dgm:t>
        <a:bodyPr/>
        <a:lstStyle/>
        <a:p>
          <a:endParaRPr lang="en-US"/>
        </a:p>
      </dgm:t>
    </dgm:pt>
    <dgm:pt modelId="{E0FEC63F-12AF-4E85-BD91-AD56E2FC2082}">
      <dgm:prSet/>
      <dgm:spPr/>
      <dgm:t>
        <a:bodyPr/>
        <a:lstStyle/>
        <a:p>
          <a:r>
            <a:rPr lang="pt-BR"/>
            <a:t>Desenvolvedores se preocupam apenas com a lógica de negócio e o servidor assegura, de forma transparente, que as transações ocorram regularmente.</a:t>
          </a:r>
          <a:endParaRPr lang="en-US"/>
        </a:p>
      </dgm:t>
    </dgm:pt>
    <dgm:pt modelId="{EB5AE9BC-A9E4-47FB-8607-E0E511436E53}" type="parTrans" cxnId="{4161755E-21AA-4358-8470-BA13967797A2}">
      <dgm:prSet/>
      <dgm:spPr/>
      <dgm:t>
        <a:bodyPr/>
        <a:lstStyle/>
        <a:p>
          <a:endParaRPr lang="en-US"/>
        </a:p>
      </dgm:t>
    </dgm:pt>
    <dgm:pt modelId="{5CFD1F4F-0A26-41A2-B44A-102D2A7180FB}" type="sibTrans" cxnId="{4161755E-21AA-4358-8470-BA13967797A2}">
      <dgm:prSet/>
      <dgm:spPr/>
      <dgm:t>
        <a:bodyPr/>
        <a:lstStyle/>
        <a:p>
          <a:endParaRPr lang="en-US"/>
        </a:p>
      </dgm:t>
    </dgm:pt>
    <dgm:pt modelId="{D2E4D15B-929A-4D8B-BF0B-19961B6206F1}" type="pres">
      <dgm:prSet presAssocID="{5B6AC0C1-7AFC-4A2B-BB54-B949FA67A63A}" presName="vert0" presStyleCnt="0">
        <dgm:presLayoutVars>
          <dgm:dir/>
          <dgm:animOne val="branch"/>
          <dgm:animLvl val="lvl"/>
        </dgm:presLayoutVars>
      </dgm:prSet>
      <dgm:spPr/>
    </dgm:pt>
    <dgm:pt modelId="{824A65CD-80CC-4A09-A50F-0DD8ECA48F63}" type="pres">
      <dgm:prSet presAssocID="{B82E6AD4-9644-451B-AB2E-4D22044280A7}" presName="thickLine" presStyleLbl="alignNode1" presStyleIdx="0" presStyleCnt="3"/>
      <dgm:spPr/>
    </dgm:pt>
    <dgm:pt modelId="{E716782A-E1D7-45F0-945F-79B2F5F2B981}" type="pres">
      <dgm:prSet presAssocID="{B82E6AD4-9644-451B-AB2E-4D22044280A7}" presName="horz1" presStyleCnt="0"/>
      <dgm:spPr/>
    </dgm:pt>
    <dgm:pt modelId="{29CE3311-366D-42DE-820E-9473C7058CEF}" type="pres">
      <dgm:prSet presAssocID="{B82E6AD4-9644-451B-AB2E-4D22044280A7}" presName="tx1" presStyleLbl="revTx" presStyleIdx="0" presStyleCnt="3"/>
      <dgm:spPr/>
    </dgm:pt>
    <dgm:pt modelId="{EECFC9E8-2BDD-4AD3-B386-8E09C401F4D9}" type="pres">
      <dgm:prSet presAssocID="{B82E6AD4-9644-451B-AB2E-4D22044280A7}" presName="vert1" presStyleCnt="0"/>
      <dgm:spPr/>
    </dgm:pt>
    <dgm:pt modelId="{8887C85B-2B01-4193-98F4-C91B44F92932}" type="pres">
      <dgm:prSet presAssocID="{0D697BF3-93AC-4505-86E6-626EFE39E563}" presName="thickLine" presStyleLbl="alignNode1" presStyleIdx="1" presStyleCnt="3"/>
      <dgm:spPr/>
    </dgm:pt>
    <dgm:pt modelId="{07755782-A1C8-4B5E-8804-145001922F76}" type="pres">
      <dgm:prSet presAssocID="{0D697BF3-93AC-4505-86E6-626EFE39E563}" presName="horz1" presStyleCnt="0"/>
      <dgm:spPr/>
    </dgm:pt>
    <dgm:pt modelId="{66654B1C-53D5-4ED3-A0DE-5EE4DA9FFD03}" type="pres">
      <dgm:prSet presAssocID="{0D697BF3-93AC-4505-86E6-626EFE39E563}" presName="tx1" presStyleLbl="revTx" presStyleIdx="1" presStyleCnt="3"/>
      <dgm:spPr/>
    </dgm:pt>
    <dgm:pt modelId="{BE923BE6-6FA8-44D3-92FB-9352B182E83C}" type="pres">
      <dgm:prSet presAssocID="{0D697BF3-93AC-4505-86E6-626EFE39E563}" presName="vert1" presStyleCnt="0"/>
      <dgm:spPr/>
    </dgm:pt>
    <dgm:pt modelId="{6D912DC0-F573-4D3D-A7B2-660E4962BE2A}" type="pres">
      <dgm:prSet presAssocID="{E0FEC63F-12AF-4E85-BD91-AD56E2FC2082}" presName="thickLine" presStyleLbl="alignNode1" presStyleIdx="2" presStyleCnt="3"/>
      <dgm:spPr/>
    </dgm:pt>
    <dgm:pt modelId="{85E349B7-81A5-4FE5-AEB6-A7D095D9E7E8}" type="pres">
      <dgm:prSet presAssocID="{E0FEC63F-12AF-4E85-BD91-AD56E2FC2082}" presName="horz1" presStyleCnt="0"/>
      <dgm:spPr/>
    </dgm:pt>
    <dgm:pt modelId="{C672E86B-0E5D-4C50-9FB0-22299D0EE188}" type="pres">
      <dgm:prSet presAssocID="{E0FEC63F-12AF-4E85-BD91-AD56E2FC2082}" presName="tx1" presStyleLbl="revTx" presStyleIdx="2" presStyleCnt="3"/>
      <dgm:spPr/>
    </dgm:pt>
    <dgm:pt modelId="{D6042B4A-04BC-4A99-AE92-8498D54A0CB9}" type="pres">
      <dgm:prSet presAssocID="{E0FEC63F-12AF-4E85-BD91-AD56E2FC2082}" presName="vert1" presStyleCnt="0"/>
      <dgm:spPr/>
    </dgm:pt>
  </dgm:ptLst>
  <dgm:cxnLst>
    <dgm:cxn modelId="{9312702D-113E-4FBE-97FC-36E3DC131C9D}" type="presOf" srcId="{0D697BF3-93AC-4505-86E6-626EFE39E563}" destId="{66654B1C-53D5-4ED3-A0DE-5EE4DA9FFD03}" srcOrd="0" destOrd="0" presId="urn:microsoft.com/office/officeart/2008/layout/LinedList"/>
    <dgm:cxn modelId="{6C8DC63F-8AE4-49B9-B8C8-105482ED8C1E}" srcId="{5B6AC0C1-7AFC-4A2B-BB54-B949FA67A63A}" destId="{0D697BF3-93AC-4505-86E6-626EFE39E563}" srcOrd="1" destOrd="0" parTransId="{736A88F0-F0CB-41AE-8566-B05A923BF1A8}" sibTransId="{8BA54298-9AE4-4AB5-B06F-713F6FC0D734}"/>
    <dgm:cxn modelId="{4161755E-21AA-4358-8470-BA13967797A2}" srcId="{5B6AC0C1-7AFC-4A2B-BB54-B949FA67A63A}" destId="{E0FEC63F-12AF-4E85-BD91-AD56E2FC2082}" srcOrd="2" destOrd="0" parTransId="{EB5AE9BC-A9E4-47FB-8607-E0E511436E53}" sibTransId="{5CFD1F4F-0A26-41A2-B44A-102D2A7180FB}"/>
    <dgm:cxn modelId="{53465649-AED7-41E7-9CA5-C7E7CA6BCBCA}" type="presOf" srcId="{B82E6AD4-9644-451B-AB2E-4D22044280A7}" destId="{29CE3311-366D-42DE-820E-9473C7058CEF}" srcOrd="0" destOrd="0" presId="urn:microsoft.com/office/officeart/2008/layout/LinedList"/>
    <dgm:cxn modelId="{9307B259-BDA0-4F5C-B536-9D78DC73C772}" type="presOf" srcId="{5B6AC0C1-7AFC-4A2B-BB54-B949FA67A63A}" destId="{D2E4D15B-929A-4D8B-BF0B-19961B6206F1}" srcOrd="0" destOrd="0" presId="urn:microsoft.com/office/officeart/2008/layout/LinedList"/>
    <dgm:cxn modelId="{F23A5B9E-6EA7-44B8-A94D-8CB872425332}" type="presOf" srcId="{E0FEC63F-12AF-4E85-BD91-AD56E2FC2082}" destId="{C672E86B-0E5D-4C50-9FB0-22299D0EE188}" srcOrd="0" destOrd="0" presId="urn:microsoft.com/office/officeart/2008/layout/LinedList"/>
    <dgm:cxn modelId="{12E458D4-1B46-4D95-BCDB-8CEC8D6B41B4}" srcId="{5B6AC0C1-7AFC-4A2B-BB54-B949FA67A63A}" destId="{B82E6AD4-9644-451B-AB2E-4D22044280A7}" srcOrd="0" destOrd="0" parTransId="{D82B4D16-D4A5-497E-9E8D-AD8AF98D8067}" sibTransId="{7F8D204F-6235-46A8-80B3-3680CD2440EE}"/>
    <dgm:cxn modelId="{ADCE24C3-6FBE-4510-AD93-23CDED774715}" type="presParOf" srcId="{D2E4D15B-929A-4D8B-BF0B-19961B6206F1}" destId="{824A65CD-80CC-4A09-A50F-0DD8ECA48F63}" srcOrd="0" destOrd="0" presId="urn:microsoft.com/office/officeart/2008/layout/LinedList"/>
    <dgm:cxn modelId="{09C5E047-5FEA-4A6A-BCA1-E5C520DC623F}" type="presParOf" srcId="{D2E4D15B-929A-4D8B-BF0B-19961B6206F1}" destId="{E716782A-E1D7-45F0-945F-79B2F5F2B981}" srcOrd="1" destOrd="0" presId="urn:microsoft.com/office/officeart/2008/layout/LinedList"/>
    <dgm:cxn modelId="{0E914A20-DBA1-4775-8ABD-B5E99BC63746}" type="presParOf" srcId="{E716782A-E1D7-45F0-945F-79B2F5F2B981}" destId="{29CE3311-366D-42DE-820E-9473C7058CEF}" srcOrd="0" destOrd="0" presId="urn:microsoft.com/office/officeart/2008/layout/LinedList"/>
    <dgm:cxn modelId="{43A1492F-C78A-4ABE-A55D-1CF63F65D268}" type="presParOf" srcId="{E716782A-E1D7-45F0-945F-79B2F5F2B981}" destId="{EECFC9E8-2BDD-4AD3-B386-8E09C401F4D9}" srcOrd="1" destOrd="0" presId="urn:microsoft.com/office/officeart/2008/layout/LinedList"/>
    <dgm:cxn modelId="{F14A5E8C-067B-4FA6-A469-56175F5A4648}" type="presParOf" srcId="{D2E4D15B-929A-4D8B-BF0B-19961B6206F1}" destId="{8887C85B-2B01-4193-98F4-C91B44F92932}" srcOrd="2" destOrd="0" presId="urn:microsoft.com/office/officeart/2008/layout/LinedList"/>
    <dgm:cxn modelId="{5ECD07A9-0F5E-4E1E-9113-B88774F67730}" type="presParOf" srcId="{D2E4D15B-929A-4D8B-BF0B-19961B6206F1}" destId="{07755782-A1C8-4B5E-8804-145001922F76}" srcOrd="3" destOrd="0" presId="urn:microsoft.com/office/officeart/2008/layout/LinedList"/>
    <dgm:cxn modelId="{7C75E0E2-8448-4742-B1D5-C714C844693A}" type="presParOf" srcId="{07755782-A1C8-4B5E-8804-145001922F76}" destId="{66654B1C-53D5-4ED3-A0DE-5EE4DA9FFD03}" srcOrd="0" destOrd="0" presId="urn:microsoft.com/office/officeart/2008/layout/LinedList"/>
    <dgm:cxn modelId="{D18F1482-05A4-4943-8D4F-2AEADBE2F8B4}" type="presParOf" srcId="{07755782-A1C8-4B5E-8804-145001922F76}" destId="{BE923BE6-6FA8-44D3-92FB-9352B182E83C}" srcOrd="1" destOrd="0" presId="urn:microsoft.com/office/officeart/2008/layout/LinedList"/>
    <dgm:cxn modelId="{08CE5B49-CE4E-45F7-BEBD-686B7F1FCF38}" type="presParOf" srcId="{D2E4D15B-929A-4D8B-BF0B-19961B6206F1}" destId="{6D912DC0-F573-4D3D-A7B2-660E4962BE2A}" srcOrd="4" destOrd="0" presId="urn:microsoft.com/office/officeart/2008/layout/LinedList"/>
    <dgm:cxn modelId="{7B99AA84-B4CC-42E8-BA0A-54D0049EC32F}" type="presParOf" srcId="{D2E4D15B-929A-4D8B-BF0B-19961B6206F1}" destId="{85E349B7-81A5-4FE5-AEB6-A7D095D9E7E8}" srcOrd="5" destOrd="0" presId="urn:microsoft.com/office/officeart/2008/layout/LinedList"/>
    <dgm:cxn modelId="{8E7EBD11-FB99-4E2E-A4FE-6986DDDF3D23}" type="presParOf" srcId="{85E349B7-81A5-4FE5-AEB6-A7D095D9E7E8}" destId="{C672E86B-0E5D-4C50-9FB0-22299D0EE188}" srcOrd="0" destOrd="0" presId="urn:microsoft.com/office/officeart/2008/layout/LinedList"/>
    <dgm:cxn modelId="{1F2ED109-DCFA-4849-A60B-7218CBF9C59B}" type="presParOf" srcId="{85E349B7-81A5-4FE5-AEB6-A7D095D9E7E8}" destId="{D6042B4A-04BC-4A99-AE92-8498D54A0C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BD62394-64A2-42D8-B475-37B847E5693D}" type="doc">
      <dgm:prSet loTypeId="urn:microsoft.com/office/officeart/2005/8/layout/vList2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EBEBB620-E4DE-4D85-AC68-E72EC063867C}">
      <dgm:prSet/>
      <dgm:spPr/>
      <dgm:t>
        <a:bodyPr/>
        <a:lstStyle/>
        <a:p>
          <a:r>
            <a:rPr lang="pt-BR"/>
            <a:t>src - código fonte Java (.java)</a:t>
          </a:r>
          <a:endParaRPr lang="en-US"/>
        </a:p>
      </dgm:t>
    </dgm:pt>
    <dgm:pt modelId="{DA9D8566-FA5B-4A24-952C-C4DA40D182DD}" type="parTrans" cxnId="{E0A23DAE-441F-4A11-AF25-5B13FCFF579F}">
      <dgm:prSet/>
      <dgm:spPr/>
      <dgm:t>
        <a:bodyPr/>
        <a:lstStyle/>
        <a:p>
          <a:endParaRPr lang="en-US"/>
        </a:p>
      </dgm:t>
    </dgm:pt>
    <dgm:pt modelId="{1D0B6380-E782-4931-865A-7727CCF9BE37}" type="sibTrans" cxnId="{E0A23DAE-441F-4A11-AF25-5B13FCFF579F}">
      <dgm:prSet/>
      <dgm:spPr/>
      <dgm:t>
        <a:bodyPr/>
        <a:lstStyle/>
        <a:p>
          <a:endParaRPr lang="en-US"/>
        </a:p>
      </dgm:t>
    </dgm:pt>
    <dgm:pt modelId="{7222E2B4-649F-470D-AC81-F97C0F65892D}">
      <dgm:prSet/>
      <dgm:spPr/>
      <dgm:t>
        <a:bodyPr/>
        <a:lstStyle/>
        <a:p>
          <a:r>
            <a:rPr lang="pt-BR"/>
            <a:t>build - onde o Eclipse compila as classes (.class)</a:t>
          </a:r>
          <a:endParaRPr lang="en-US"/>
        </a:p>
      </dgm:t>
    </dgm:pt>
    <dgm:pt modelId="{47BA2EC6-96A7-4C9C-B209-5E5CD39C19F3}" type="parTrans" cxnId="{302D834F-CC69-4C5C-9A4A-631417124C39}">
      <dgm:prSet/>
      <dgm:spPr/>
      <dgm:t>
        <a:bodyPr/>
        <a:lstStyle/>
        <a:p>
          <a:endParaRPr lang="en-US"/>
        </a:p>
      </dgm:t>
    </dgm:pt>
    <dgm:pt modelId="{0B0A3D9F-532E-49A6-B229-43B8C1CFC115}" type="sibTrans" cxnId="{302D834F-CC69-4C5C-9A4A-631417124C39}">
      <dgm:prSet/>
      <dgm:spPr/>
      <dgm:t>
        <a:bodyPr/>
        <a:lstStyle/>
        <a:p>
          <a:endParaRPr lang="en-US"/>
        </a:p>
      </dgm:t>
    </dgm:pt>
    <dgm:pt modelId="{6760DC9F-EFAC-4313-BBD7-F33AB0590F5C}">
      <dgm:prSet/>
      <dgm:spPr/>
      <dgm:t>
        <a:bodyPr/>
        <a:lstStyle/>
        <a:p>
          <a:r>
            <a:rPr lang="pt-BR"/>
            <a:t>WebContent - content directory (páginas, imagens, css, etc)</a:t>
          </a:r>
          <a:endParaRPr lang="en-US"/>
        </a:p>
      </dgm:t>
    </dgm:pt>
    <dgm:pt modelId="{4983C92B-E782-422E-A494-0B905332FF14}" type="parTrans" cxnId="{84DAE420-6525-4B67-809E-9F77D4361777}">
      <dgm:prSet/>
      <dgm:spPr/>
      <dgm:t>
        <a:bodyPr/>
        <a:lstStyle/>
        <a:p>
          <a:endParaRPr lang="en-US"/>
        </a:p>
      </dgm:t>
    </dgm:pt>
    <dgm:pt modelId="{DCFE4196-A2A9-477E-81E8-83D3191787BE}" type="sibTrans" cxnId="{84DAE420-6525-4B67-809E-9F77D4361777}">
      <dgm:prSet/>
      <dgm:spPr/>
      <dgm:t>
        <a:bodyPr/>
        <a:lstStyle/>
        <a:p>
          <a:endParaRPr lang="en-US"/>
        </a:p>
      </dgm:t>
    </dgm:pt>
    <dgm:pt modelId="{18E8C00C-0BCA-4961-9760-CCE1E80D5646}">
      <dgm:prSet/>
      <dgm:spPr/>
      <dgm:t>
        <a:bodyPr/>
        <a:lstStyle/>
        <a:p>
          <a:r>
            <a:rPr lang="pt-BR"/>
            <a:t>WebContent/WEB-INF/ - pasta oculta com configurações e recursos do projeto</a:t>
          </a:r>
          <a:endParaRPr lang="en-US"/>
        </a:p>
      </dgm:t>
    </dgm:pt>
    <dgm:pt modelId="{A248EB15-D74F-4FF7-801B-559AF9D81D34}" type="parTrans" cxnId="{C41D842F-7AA3-48C7-B776-109AA1064A3E}">
      <dgm:prSet/>
      <dgm:spPr/>
      <dgm:t>
        <a:bodyPr/>
        <a:lstStyle/>
        <a:p>
          <a:endParaRPr lang="en-US"/>
        </a:p>
      </dgm:t>
    </dgm:pt>
    <dgm:pt modelId="{29E0471E-C5C3-4817-9847-1920A5C6E3C6}" type="sibTrans" cxnId="{C41D842F-7AA3-48C7-B776-109AA1064A3E}">
      <dgm:prSet/>
      <dgm:spPr/>
      <dgm:t>
        <a:bodyPr/>
        <a:lstStyle/>
        <a:p>
          <a:endParaRPr lang="en-US"/>
        </a:p>
      </dgm:t>
    </dgm:pt>
    <dgm:pt modelId="{FF169FFA-6676-4054-A6ED-17314BAA1CAE}">
      <dgm:prSet/>
      <dgm:spPr/>
      <dgm:t>
        <a:bodyPr/>
        <a:lstStyle/>
        <a:p>
          <a:r>
            <a:rPr lang="pt-BR"/>
            <a:t>WebContent/WEB-INF/lib/ - bibliotecas .jar.</a:t>
          </a:r>
          <a:endParaRPr lang="en-US"/>
        </a:p>
      </dgm:t>
    </dgm:pt>
    <dgm:pt modelId="{761EC1AE-6BAA-403E-B7AA-37CAB6792180}" type="parTrans" cxnId="{BAC4C8EF-F7F5-4440-A562-6ABBC7B798F8}">
      <dgm:prSet/>
      <dgm:spPr/>
      <dgm:t>
        <a:bodyPr/>
        <a:lstStyle/>
        <a:p>
          <a:endParaRPr lang="en-US"/>
        </a:p>
      </dgm:t>
    </dgm:pt>
    <dgm:pt modelId="{F57D0593-2B84-4FD7-8BB4-B8AA4DB7D486}" type="sibTrans" cxnId="{BAC4C8EF-F7F5-4440-A562-6ABBC7B798F8}">
      <dgm:prSet/>
      <dgm:spPr/>
      <dgm:t>
        <a:bodyPr/>
        <a:lstStyle/>
        <a:p>
          <a:endParaRPr lang="en-US"/>
        </a:p>
      </dgm:t>
    </dgm:pt>
    <dgm:pt modelId="{26EFA6B8-836F-4CBA-94E8-29C3F4E9A171}">
      <dgm:prSet/>
      <dgm:spPr/>
      <dgm:t>
        <a:bodyPr/>
        <a:lstStyle/>
        <a:p>
          <a:r>
            <a:rPr lang="pt-BR"/>
            <a:t>WebContent/WEB-INF/classes/ - arquivos compilados são copiados para á META-INF</a:t>
          </a:r>
          <a:endParaRPr lang="en-US"/>
        </a:p>
      </dgm:t>
    </dgm:pt>
    <dgm:pt modelId="{BE63763E-2ED5-4E55-8C61-432442DD33F7}" type="parTrans" cxnId="{FE1783DE-24BB-4E85-A797-FC30D62AD4E8}">
      <dgm:prSet/>
      <dgm:spPr/>
      <dgm:t>
        <a:bodyPr/>
        <a:lstStyle/>
        <a:p>
          <a:endParaRPr lang="en-US"/>
        </a:p>
      </dgm:t>
    </dgm:pt>
    <dgm:pt modelId="{36F71601-A339-47A9-B2A6-8504F9211975}" type="sibTrans" cxnId="{FE1783DE-24BB-4E85-A797-FC30D62AD4E8}">
      <dgm:prSet/>
      <dgm:spPr/>
      <dgm:t>
        <a:bodyPr/>
        <a:lstStyle/>
        <a:p>
          <a:endParaRPr lang="en-US"/>
        </a:p>
      </dgm:t>
    </dgm:pt>
    <dgm:pt modelId="{F23D8F9C-F2EC-46B1-84E7-74E575E25A1F}" type="pres">
      <dgm:prSet presAssocID="{BBD62394-64A2-42D8-B475-37B847E5693D}" presName="linear" presStyleCnt="0">
        <dgm:presLayoutVars>
          <dgm:animLvl val="lvl"/>
          <dgm:resizeHandles val="exact"/>
        </dgm:presLayoutVars>
      </dgm:prSet>
      <dgm:spPr/>
    </dgm:pt>
    <dgm:pt modelId="{28A644E3-B44C-4BA0-99B3-AD7857760786}" type="pres">
      <dgm:prSet presAssocID="{EBEBB620-E4DE-4D85-AC68-E72EC063867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A10F20F-C719-41F4-9209-99B292B1B0A3}" type="pres">
      <dgm:prSet presAssocID="{1D0B6380-E782-4931-865A-7727CCF9BE37}" presName="spacer" presStyleCnt="0"/>
      <dgm:spPr/>
    </dgm:pt>
    <dgm:pt modelId="{540C112F-D754-4736-9D35-839F395EBFE4}" type="pres">
      <dgm:prSet presAssocID="{7222E2B4-649F-470D-AC81-F97C0F65892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28EC3ED-0FD1-4FA0-BF4B-474B0A7A1BEA}" type="pres">
      <dgm:prSet presAssocID="{0B0A3D9F-532E-49A6-B229-43B8C1CFC115}" presName="spacer" presStyleCnt="0"/>
      <dgm:spPr/>
    </dgm:pt>
    <dgm:pt modelId="{7695300C-8F1A-493D-A9C9-D56BD5858399}" type="pres">
      <dgm:prSet presAssocID="{6760DC9F-EFAC-4313-BBD7-F33AB0590F5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C62FA62-0D83-4D81-A2C6-03993ED0CD85}" type="pres">
      <dgm:prSet presAssocID="{DCFE4196-A2A9-477E-81E8-83D3191787BE}" presName="spacer" presStyleCnt="0"/>
      <dgm:spPr/>
    </dgm:pt>
    <dgm:pt modelId="{70BDA563-EFEB-4FFD-9D02-3D1EC0205043}" type="pres">
      <dgm:prSet presAssocID="{18E8C00C-0BCA-4961-9760-CCE1E80D564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57C7FC2-D2C3-41EA-A27E-59638BC6E3F3}" type="pres">
      <dgm:prSet presAssocID="{29E0471E-C5C3-4817-9847-1920A5C6E3C6}" presName="spacer" presStyleCnt="0"/>
      <dgm:spPr/>
    </dgm:pt>
    <dgm:pt modelId="{D812125B-F4E8-42E8-B33D-CCA0F99D7D73}" type="pres">
      <dgm:prSet presAssocID="{FF169FFA-6676-4054-A6ED-17314BAA1CA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2820088-5FE5-4DE6-9191-514A0AD34ED1}" type="pres">
      <dgm:prSet presAssocID="{F57D0593-2B84-4FD7-8BB4-B8AA4DB7D486}" presName="spacer" presStyleCnt="0"/>
      <dgm:spPr/>
    </dgm:pt>
    <dgm:pt modelId="{56DA4BA0-801B-4766-9CE7-2596A5170A41}" type="pres">
      <dgm:prSet presAssocID="{26EFA6B8-836F-4CBA-94E8-29C3F4E9A17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CC34909-C4B6-4AEE-9ED1-1DAEC44F4C9E}" type="presOf" srcId="{EBEBB620-E4DE-4D85-AC68-E72EC063867C}" destId="{28A644E3-B44C-4BA0-99B3-AD7857760786}" srcOrd="0" destOrd="0" presId="urn:microsoft.com/office/officeart/2005/8/layout/vList2"/>
    <dgm:cxn modelId="{84DAE420-6525-4B67-809E-9F77D4361777}" srcId="{BBD62394-64A2-42D8-B475-37B847E5693D}" destId="{6760DC9F-EFAC-4313-BBD7-F33AB0590F5C}" srcOrd="2" destOrd="0" parTransId="{4983C92B-E782-422E-A494-0B905332FF14}" sibTransId="{DCFE4196-A2A9-477E-81E8-83D3191787BE}"/>
    <dgm:cxn modelId="{C41D842F-7AA3-48C7-B776-109AA1064A3E}" srcId="{BBD62394-64A2-42D8-B475-37B847E5693D}" destId="{18E8C00C-0BCA-4961-9760-CCE1E80D5646}" srcOrd="3" destOrd="0" parTransId="{A248EB15-D74F-4FF7-801B-559AF9D81D34}" sibTransId="{29E0471E-C5C3-4817-9847-1920A5C6E3C6}"/>
    <dgm:cxn modelId="{302D834F-CC69-4C5C-9A4A-631417124C39}" srcId="{BBD62394-64A2-42D8-B475-37B847E5693D}" destId="{7222E2B4-649F-470D-AC81-F97C0F65892D}" srcOrd="1" destOrd="0" parTransId="{47BA2EC6-96A7-4C9C-B209-5E5CD39C19F3}" sibTransId="{0B0A3D9F-532E-49A6-B229-43B8C1CFC115}"/>
    <dgm:cxn modelId="{4307468D-E453-473E-96A8-5CD7D1FD5508}" type="presOf" srcId="{7222E2B4-649F-470D-AC81-F97C0F65892D}" destId="{540C112F-D754-4736-9D35-839F395EBFE4}" srcOrd="0" destOrd="0" presId="urn:microsoft.com/office/officeart/2005/8/layout/vList2"/>
    <dgm:cxn modelId="{8EDF158F-4391-4327-85FD-4593C63BA9CB}" type="presOf" srcId="{FF169FFA-6676-4054-A6ED-17314BAA1CAE}" destId="{D812125B-F4E8-42E8-B33D-CCA0F99D7D73}" srcOrd="0" destOrd="0" presId="urn:microsoft.com/office/officeart/2005/8/layout/vList2"/>
    <dgm:cxn modelId="{EDB8D2A6-E656-490A-9884-1C70C9C9395F}" type="presOf" srcId="{26EFA6B8-836F-4CBA-94E8-29C3F4E9A171}" destId="{56DA4BA0-801B-4766-9CE7-2596A5170A41}" srcOrd="0" destOrd="0" presId="urn:microsoft.com/office/officeart/2005/8/layout/vList2"/>
    <dgm:cxn modelId="{B7BAD1AC-014F-41FE-BA71-6BCCF3EBF6B4}" type="presOf" srcId="{BBD62394-64A2-42D8-B475-37B847E5693D}" destId="{F23D8F9C-F2EC-46B1-84E7-74E575E25A1F}" srcOrd="0" destOrd="0" presId="urn:microsoft.com/office/officeart/2005/8/layout/vList2"/>
    <dgm:cxn modelId="{E0A23DAE-441F-4A11-AF25-5B13FCFF579F}" srcId="{BBD62394-64A2-42D8-B475-37B847E5693D}" destId="{EBEBB620-E4DE-4D85-AC68-E72EC063867C}" srcOrd="0" destOrd="0" parTransId="{DA9D8566-FA5B-4A24-952C-C4DA40D182DD}" sibTransId="{1D0B6380-E782-4931-865A-7727CCF9BE37}"/>
    <dgm:cxn modelId="{B0F72EBF-F9F0-486F-80A5-24F65FF635BF}" type="presOf" srcId="{18E8C00C-0BCA-4961-9760-CCE1E80D5646}" destId="{70BDA563-EFEB-4FFD-9D02-3D1EC0205043}" srcOrd="0" destOrd="0" presId="urn:microsoft.com/office/officeart/2005/8/layout/vList2"/>
    <dgm:cxn modelId="{FE1783DE-24BB-4E85-A797-FC30D62AD4E8}" srcId="{BBD62394-64A2-42D8-B475-37B847E5693D}" destId="{26EFA6B8-836F-4CBA-94E8-29C3F4E9A171}" srcOrd="5" destOrd="0" parTransId="{BE63763E-2ED5-4E55-8C61-432442DD33F7}" sibTransId="{36F71601-A339-47A9-B2A6-8504F9211975}"/>
    <dgm:cxn modelId="{BAC4C8EF-F7F5-4440-A562-6ABBC7B798F8}" srcId="{BBD62394-64A2-42D8-B475-37B847E5693D}" destId="{FF169FFA-6676-4054-A6ED-17314BAA1CAE}" srcOrd="4" destOrd="0" parTransId="{761EC1AE-6BAA-403E-B7AA-37CAB6792180}" sibTransId="{F57D0593-2B84-4FD7-8BB4-B8AA4DB7D486}"/>
    <dgm:cxn modelId="{6E0D71F5-994B-40AC-8366-5007AACBF3EA}" type="presOf" srcId="{6760DC9F-EFAC-4313-BBD7-F33AB0590F5C}" destId="{7695300C-8F1A-493D-A9C9-D56BD5858399}" srcOrd="0" destOrd="0" presId="urn:microsoft.com/office/officeart/2005/8/layout/vList2"/>
    <dgm:cxn modelId="{17127E12-8E87-4A00-8DFA-AF3C146A613C}" type="presParOf" srcId="{F23D8F9C-F2EC-46B1-84E7-74E575E25A1F}" destId="{28A644E3-B44C-4BA0-99B3-AD7857760786}" srcOrd="0" destOrd="0" presId="urn:microsoft.com/office/officeart/2005/8/layout/vList2"/>
    <dgm:cxn modelId="{993A6A05-4A13-46BA-98CB-A032CA12C4EC}" type="presParOf" srcId="{F23D8F9C-F2EC-46B1-84E7-74E575E25A1F}" destId="{9A10F20F-C719-41F4-9209-99B292B1B0A3}" srcOrd="1" destOrd="0" presId="urn:microsoft.com/office/officeart/2005/8/layout/vList2"/>
    <dgm:cxn modelId="{8FF37C4A-2C47-4A65-A205-F44DCF75BF0A}" type="presParOf" srcId="{F23D8F9C-F2EC-46B1-84E7-74E575E25A1F}" destId="{540C112F-D754-4736-9D35-839F395EBFE4}" srcOrd="2" destOrd="0" presId="urn:microsoft.com/office/officeart/2005/8/layout/vList2"/>
    <dgm:cxn modelId="{F3CF4400-51FA-431C-A307-ED73E360B848}" type="presParOf" srcId="{F23D8F9C-F2EC-46B1-84E7-74E575E25A1F}" destId="{828EC3ED-0FD1-4FA0-BF4B-474B0A7A1BEA}" srcOrd="3" destOrd="0" presId="urn:microsoft.com/office/officeart/2005/8/layout/vList2"/>
    <dgm:cxn modelId="{95EE402F-8ACD-43CF-9E44-CDB4247ED789}" type="presParOf" srcId="{F23D8F9C-F2EC-46B1-84E7-74E575E25A1F}" destId="{7695300C-8F1A-493D-A9C9-D56BD5858399}" srcOrd="4" destOrd="0" presId="urn:microsoft.com/office/officeart/2005/8/layout/vList2"/>
    <dgm:cxn modelId="{1FE83233-879D-4551-B250-23AEEE0AFE77}" type="presParOf" srcId="{F23D8F9C-F2EC-46B1-84E7-74E575E25A1F}" destId="{0C62FA62-0D83-4D81-A2C6-03993ED0CD85}" srcOrd="5" destOrd="0" presId="urn:microsoft.com/office/officeart/2005/8/layout/vList2"/>
    <dgm:cxn modelId="{7AC83073-6EC8-4291-9C28-95AC7EB1EA6B}" type="presParOf" srcId="{F23D8F9C-F2EC-46B1-84E7-74E575E25A1F}" destId="{70BDA563-EFEB-4FFD-9D02-3D1EC0205043}" srcOrd="6" destOrd="0" presId="urn:microsoft.com/office/officeart/2005/8/layout/vList2"/>
    <dgm:cxn modelId="{F4FAF9EF-A4D6-4FC2-A00A-599A6DE85864}" type="presParOf" srcId="{F23D8F9C-F2EC-46B1-84E7-74E575E25A1F}" destId="{957C7FC2-D2C3-41EA-A27E-59638BC6E3F3}" srcOrd="7" destOrd="0" presId="urn:microsoft.com/office/officeart/2005/8/layout/vList2"/>
    <dgm:cxn modelId="{9BE7D160-4AF2-4D6B-A92D-D0C722D5647E}" type="presParOf" srcId="{F23D8F9C-F2EC-46B1-84E7-74E575E25A1F}" destId="{D812125B-F4E8-42E8-B33D-CCA0F99D7D73}" srcOrd="8" destOrd="0" presId="urn:microsoft.com/office/officeart/2005/8/layout/vList2"/>
    <dgm:cxn modelId="{B843417E-8241-4A59-AC03-8C1BFB99D312}" type="presParOf" srcId="{F23D8F9C-F2EC-46B1-84E7-74E575E25A1F}" destId="{02820088-5FE5-4DE6-9191-514A0AD34ED1}" srcOrd="9" destOrd="0" presId="urn:microsoft.com/office/officeart/2005/8/layout/vList2"/>
    <dgm:cxn modelId="{153854DC-08BB-485A-B621-2ACD37548D6C}" type="presParOf" srcId="{F23D8F9C-F2EC-46B1-84E7-74E575E25A1F}" destId="{56DA4BA0-801B-4766-9CE7-2596A5170A4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9C7A1F3-DA61-4A96-92B7-9AF0B41853F6}" type="doc">
      <dgm:prSet loTypeId="urn:microsoft.com/office/officeart/2005/8/layout/vProcess5" loCatId="process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B0B88342-0D6B-4B1D-BC41-CD73AC0C5C06}">
      <dgm:prSet/>
      <dgm:spPr/>
      <dgm:t>
        <a:bodyPr/>
        <a:lstStyle/>
        <a:p>
          <a:r>
            <a:rPr lang="pt-BR"/>
            <a:t>Servlets e JSP são duas tencologias desenvolvidas pela Sun </a:t>
          </a:r>
          <a:endParaRPr lang="en-US"/>
        </a:p>
      </dgm:t>
    </dgm:pt>
    <dgm:pt modelId="{88B10988-9CCE-4341-BAC6-6DAEBE571698}" type="parTrans" cxnId="{E72AC201-4115-4A19-AA29-5BB5E3B73756}">
      <dgm:prSet/>
      <dgm:spPr/>
      <dgm:t>
        <a:bodyPr/>
        <a:lstStyle/>
        <a:p>
          <a:endParaRPr lang="en-US"/>
        </a:p>
      </dgm:t>
    </dgm:pt>
    <dgm:pt modelId="{DC7A53B5-E480-4578-88C2-1BFDF58F8B18}" type="sibTrans" cxnId="{E72AC201-4115-4A19-AA29-5BB5E3B73756}">
      <dgm:prSet/>
      <dgm:spPr/>
      <dgm:t>
        <a:bodyPr/>
        <a:lstStyle/>
        <a:p>
          <a:endParaRPr lang="en-US"/>
        </a:p>
      </dgm:t>
    </dgm:pt>
    <dgm:pt modelId="{4B3542C6-2DE7-4CE6-85E0-118964B8A986}">
      <dgm:prSet/>
      <dgm:spPr/>
      <dgm:t>
        <a:bodyPr/>
        <a:lstStyle/>
        <a:p>
          <a:r>
            <a:rPr lang="pt-BR"/>
            <a:t>Desenvolvimento de aplicações na Web</a:t>
          </a:r>
          <a:endParaRPr lang="en-US"/>
        </a:p>
      </dgm:t>
    </dgm:pt>
    <dgm:pt modelId="{A0492510-8F75-4DB5-AC76-E0F35F3A5419}" type="parTrans" cxnId="{01AF9CA0-6869-4D32-AF75-5A24EA95B182}">
      <dgm:prSet/>
      <dgm:spPr/>
      <dgm:t>
        <a:bodyPr/>
        <a:lstStyle/>
        <a:p>
          <a:endParaRPr lang="en-US"/>
        </a:p>
      </dgm:t>
    </dgm:pt>
    <dgm:pt modelId="{59058220-1259-4686-907C-6B396EE77AA9}" type="sibTrans" cxnId="{01AF9CA0-6869-4D32-AF75-5A24EA95B182}">
      <dgm:prSet/>
      <dgm:spPr/>
      <dgm:t>
        <a:bodyPr/>
        <a:lstStyle/>
        <a:p>
          <a:endParaRPr lang="en-US"/>
        </a:p>
      </dgm:t>
    </dgm:pt>
    <dgm:pt modelId="{E69354ED-CE4C-4ECC-8361-C6ABAF05EBAB}">
      <dgm:prSet/>
      <dgm:spPr/>
      <dgm:t>
        <a:bodyPr/>
        <a:lstStyle/>
        <a:p>
          <a:r>
            <a:rPr lang="pt-BR"/>
            <a:t>Componentes Java que executem no lado do servidor.</a:t>
          </a:r>
          <a:endParaRPr lang="en-US"/>
        </a:p>
      </dgm:t>
    </dgm:pt>
    <dgm:pt modelId="{2D6064EF-6E56-4745-9A17-EC3B0446B315}" type="parTrans" cxnId="{A8EB6740-19F1-4F06-AC0B-9F54D50D842B}">
      <dgm:prSet/>
      <dgm:spPr/>
      <dgm:t>
        <a:bodyPr/>
        <a:lstStyle/>
        <a:p>
          <a:endParaRPr lang="en-US"/>
        </a:p>
      </dgm:t>
    </dgm:pt>
    <dgm:pt modelId="{B4D88B5F-3617-4A80-A704-ACF44386A016}" type="sibTrans" cxnId="{A8EB6740-19F1-4F06-AC0B-9F54D50D842B}">
      <dgm:prSet/>
      <dgm:spPr/>
      <dgm:t>
        <a:bodyPr/>
        <a:lstStyle/>
        <a:p>
          <a:endParaRPr lang="en-US"/>
        </a:p>
      </dgm:t>
    </dgm:pt>
    <dgm:pt modelId="{5D54F577-B866-4CFE-B804-0A6DD81FB19C}">
      <dgm:prSet/>
      <dgm:spPr/>
      <dgm:t>
        <a:bodyPr/>
        <a:lstStyle/>
        <a:p>
          <a:r>
            <a:rPr lang="pt-BR"/>
            <a:t>Fazem parte da plataforma J2EE (Java 2 Plataform Enterprise Edition)</a:t>
          </a:r>
          <a:endParaRPr lang="en-US"/>
        </a:p>
      </dgm:t>
    </dgm:pt>
    <dgm:pt modelId="{FB778B7D-E335-450E-991B-825006996063}" type="parTrans" cxnId="{C22319AB-9AEF-4C88-A5A3-B35BAFCD636F}">
      <dgm:prSet/>
      <dgm:spPr/>
      <dgm:t>
        <a:bodyPr/>
        <a:lstStyle/>
        <a:p>
          <a:endParaRPr lang="en-US"/>
        </a:p>
      </dgm:t>
    </dgm:pt>
    <dgm:pt modelId="{5CA54AB9-0EB5-48A0-AA77-59BE3C8C0A37}" type="sibTrans" cxnId="{C22319AB-9AEF-4C88-A5A3-B35BAFCD636F}">
      <dgm:prSet/>
      <dgm:spPr/>
      <dgm:t>
        <a:bodyPr/>
        <a:lstStyle/>
        <a:p>
          <a:endParaRPr lang="en-US"/>
        </a:p>
      </dgm:t>
    </dgm:pt>
    <dgm:pt modelId="{3D47C3E0-303C-415D-8C15-6100F9D5E0AF}">
      <dgm:prSet/>
      <dgm:spPr/>
      <dgm:t>
        <a:bodyPr/>
        <a:lstStyle/>
        <a:p>
          <a:r>
            <a:rPr lang="pt-BR"/>
            <a:t>Oferecem um conjunto de tecnologias para o desenvolvimento de soluções para Web. </a:t>
          </a:r>
          <a:endParaRPr lang="en-US"/>
        </a:p>
      </dgm:t>
    </dgm:pt>
    <dgm:pt modelId="{77819C7E-79E7-4D58-9728-4F0EF09576CA}" type="parTrans" cxnId="{6376F408-AAD1-4408-B681-576A20A731F0}">
      <dgm:prSet/>
      <dgm:spPr/>
      <dgm:t>
        <a:bodyPr/>
        <a:lstStyle/>
        <a:p>
          <a:endParaRPr lang="en-US"/>
        </a:p>
      </dgm:t>
    </dgm:pt>
    <dgm:pt modelId="{9117E140-52FC-4CE8-8B1E-4408F54EA32D}" type="sibTrans" cxnId="{6376F408-AAD1-4408-B681-576A20A731F0}">
      <dgm:prSet/>
      <dgm:spPr/>
      <dgm:t>
        <a:bodyPr/>
        <a:lstStyle/>
        <a:p>
          <a:endParaRPr lang="en-US"/>
        </a:p>
      </dgm:t>
    </dgm:pt>
    <dgm:pt modelId="{03186874-B39D-4663-B0E6-3AB5F5DE78C9}" type="pres">
      <dgm:prSet presAssocID="{09C7A1F3-DA61-4A96-92B7-9AF0B41853F6}" presName="outerComposite" presStyleCnt="0">
        <dgm:presLayoutVars>
          <dgm:chMax val="5"/>
          <dgm:dir/>
          <dgm:resizeHandles val="exact"/>
        </dgm:presLayoutVars>
      </dgm:prSet>
      <dgm:spPr/>
    </dgm:pt>
    <dgm:pt modelId="{7C3AED29-1142-4F6C-8820-6CEB1E23E8B9}" type="pres">
      <dgm:prSet presAssocID="{09C7A1F3-DA61-4A96-92B7-9AF0B41853F6}" presName="dummyMaxCanvas" presStyleCnt="0">
        <dgm:presLayoutVars/>
      </dgm:prSet>
      <dgm:spPr/>
    </dgm:pt>
    <dgm:pt modelId="{0E3D08E2-B46E-40C2-84CC-7237E9D31FDA}" type="pres">
      <dgm:prSet presAssocID="{09C7A1F3-DA61-4A96-92B7-9AF0B41853F6}" presName="FiveNodes_1" presStyleLbl="node1" presStyleIdx="0" presStyleCnt="5">
        <dgm:presLayoutVars>
          <dgm:bulletEnabled val="1"/>
        </dgm:presLayoutVars>
      </dgm:prSet>
      <dgm:spPr/>
    </dgm:pt>
    <dgm:pt modelId="{B451129A-4957-44B6-8A99-F9585D2B99D7}" type="pres">
      <dgm:prSet presAssocID="{09C7A1F3-DA61-4A96-92B7-9AF0B41853F6}" presName="FiveNodes_2" presStyleLbl="node1" presStyleIdx="1" presStyleCnt="5">
        <dgm:presLayoutVars>
          <dgm:bulletEnabled val="1"/>
        </dgm:presLayoutVars>
      </dgm:prSet>
      <dgm:spPr/>
    </dgm:pt>
    <dgm:pt modelId="{4A8EC8FD-91BA-476A-8DB0-C320C340976D}" type="pres">
      <dgm:prSet presAssocID="{09C7A1F3-DA61-4A96-92B7-9AF0B41853F6}" presName="FiveNodes_3" presStyleLbl="node1" presStyleIdx="2" presStyleCnt="5">
        <dgm:presLayoutVars>
          <dgm:bulletEnabled val="1"/>
        </dgm:presLayoutVars>
      </dgm:prSet>
      <dgm:spPr/>
    </dgm:pt>
    <dgm:pt modelId="{FB417898-A94E-45F0-B442-2965F2FC0386}" type="pres">
      <dgm:prSet presAssocID="{09C7A1F3-DA61-4A96-92B7-9AF0B41853F6}" presName="FiveNodes_4" presStyleLbl="node1" presStyleIdx="3" presStyleCnt="5">
        <dgm:presLayoutVars>
          <dgm:bulletEnabled val="1"/>
        </dgm:presLayoutVars>
      </dgm:prSet>
      <dgm:spPr/>
    </dgm:pt>
    <dgm:pt modelId="{5A057506-917D-442D-9A69-89895C48E477}" type="pres">
      <dgm:prSet presAssocID="{09C7A1F3-DA61-4A96-92B7-9AF0B41853F6}" presName="FiveNodes_5" presStyleLbl="node1" presStyleIdx="4" presStyleCnt="5">
        <dgm:presLayoutVars>
          <dgm:bulletEnabled val="1"/>
        </dgm:presLayoutVars>
      </dgm:prSet>
      <dgm:spPr/>
    </dgm:pt>
    <dgm:pt modelId="{B56C3D3F-CA59-45E5-97B3-5DC6E2BA55C5}" type="pres">
      <dgm:prSet presAssocID="{09C7A1F3-DA61-4A96-92B7-9AF0B41853F6}" presName="FiveConn_1-2" presStyleLbl="fgAccFollowNode1" presStyleIdx="0" presStyleCnt="4">
        <dgm:presLayoutVars>
          <dgm:bulletEnabled val="1"/>
        </dgm:presLayoutVars>
      </dgm:prSet>
      <dgm:spPr/>
    </dgm:pt>
    <dgm:pt modelId="{4DC229EC-3255-4D3E-8C1C-230E3689FC67}" type="pres">
      <dgm:prSet presAssocID="{09C7A1F3-DA61-4A96-92B7-9AF0B41853F6}" presName="FiveConn_2-3" presStyleLbl="fgAccFollowNode1" presStyleIdx="1" presStyleCnt="4">
        <dgm:presLayoutVars>
          <dgm:bulletEnabled val="1"/>
        </dgm:presLayoutVars>
      </dgm:prSet>
      <dgm:spPr/>
    </dgm:pt>
    <dgm:pt modelId="{125524B4-1711-45F0-8998-D5420CB609E1}" type="pres">
      <dgm:prSet presAssocID="{09C7A1F3-DA61-4A96-92B7-9AF0B41853F6}" presName="FiveConn_3-4" presStyleLbl="fgAccFollowNode1" presStyleIdx="2" presStyleCnt="4">
        <dgm:presLayoutVars>
          <dgm:bulletEnabled val="1"/>
        </dgm:presLayoutVars>
      </dgm:prSet>
      <dgm:spPr/>
    </dgm:pt>
    <dgm:pt modelId="{172BC3CB-794D-4DF4-819E-DFDC84468D58}" type="pres">
      <dgm:prSet presAssocID="{09C7A1F3-DA61-4A96-92B7-9AF0B41853F6}" presName="FiveConn_4-5" presStyleLbl="fgAccFollowNode1" presStyleIdx="3" presStyleCnt="4">
        <dgm:presLayoutVars>
          <dgm:bulletEnabled val="1"/>
        </dgm:presLayoutVars>
      </dgm:prSet>
      <dgm:spPr/>
    </dgm:pt>
    <dgm:pt modelId="{47EE0702-7B3F-4219-AB0A-187D09883135}" type="pres">
      <dgm:prSet presAssocID="{09C7A1F3-DA61-4A96-92B7-9AF0B41853F6}" presName="FiveNodes_1_text" presStyleLbl="node1" presStyleIdx="4" presStyleCnt="5">
        <dgm:presLayoutVars>
          <dgm:bulletEnabled val="1"/>
        </dgm:presLayoutVars>
      </dgm:prSet>
      <dgm:spPr/>
    </dgm:pt>
    <dgm:pt modelId="{9F49E994-3EF0-423E-9863-E02B821E7F61}" type="pres">
      <dgm:prSet presAssocID="{09C7A1F3-DA61-4A96-92B7-9AF0B41853F6}" presName="FiveNodes_2_text" presStyleLbl="node1" presStyleIdx="4" presStyleCnt="5">
        <dgm:presLayoutVars>
          <dgm:bulletEnabled val="1"/>
        </dgm:presLayoutVars>
      </dgm:prSet>
      <dgm:spPr/>
    </dgm:pt>
    <dgm:pt modelId="{A0E39711-B717-48AE-868A-2D1EBE8286E5}" type="pres">
      <dgm:prSet presAssocID="{09C7A1F3-DA61-4A96-92B7-9AF0B41853F6}" presName="FiveNodes_3_text" presStyleLbl="node1" presStyleIdx="4" presStyleCnt="5">
        <dgm:presLayoutVars>
          <dgm:bulletEnabled val="1"/>
        </dgm:presLayoutVars>
      </dgm:prSet>
      <dgm:spPr/>
    </dgm:pt>
    <dgm:pt modelId="{845E2990-8495-4BE8-882B-B03CA3C70F04}" type="pres">
      <dgm:prSet presAssocID="{09C7A1F3-DA61-4A96-92B7-9AF0B41853F6}" presName="FiveNodes_4_text" presStyleLbl="node1" presStyleIdx="4" presStyleCnt="5">
        <dgm:presLayoutVars>
          <dgm:bulletEnabled val="1"/>
        </dgm:presLayoutVars>
      </dgm:prSet>
      <dgm:spPr/>
    </dgm:pt>
    <dgm:pt modelId="{F5AACD82-CEAB-453A-A12A-0F1095CC699D}" type="pres">
      <dgm:prSet presAssocID="{09C7A1F3-DA61-4A96-92B7-9AF0B41853F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E72AC201-4115-4A19-AA29-5BB5E3B73756}" srcId="{09C7A1F3-DA61-4A96-92B7-9AF0B41853F6}" destId="{B0B88342-0D6B-4B1D-BC41-CD73AC0C5C06}" srcOrd="0" destOrd="0" parTransId="{88B10988-9CCE-4341-BAC6-6DAEBE571698}" sibTransId="{DC7A53B5-E480-4578-88C2-1BFDF58F8B18}"/>
    <dgm:cxn modelId="{6376F408-AAD1-4408-B681-576A20A731F0}" srcId="{09C7A1F3-DA61-4A96-92B7-9AF0B41853F6}" destId="{3D47C3E0-303C-415D-8C15-6100F9D5E0AF}" srcOrd="4" destOrd="0" parTransId="{77819C7E-79E7-4D58-9728-4F0EF09576CA}" sibTransId="{9117E140-52FC-4CE8-8B1E-4408F54EA32D}"/>
    <dgm:cxn modelId="{7313050C-C76D-4AE3-9BE4-07B5E08CB796}" type="presOf" srcId="{E69354ED-CE4C-4ECC-8361-C6ABAF05EBAB}" destId="{4A8EC8FD-91BA-476A-8DB0-C320C340976D}" srcOrd="0" destOrd="0" presId="urn:microsoft.com/office/officeart/2005/8/layout/vProcess5"/>
    <dgm:cxn modelId="{88AF690F-7511-4443-B7E0-D344FD4B9EC3}" type="presOf" srcId="{09C7A1F3-DA61-4A96-92B7-9AF0B41853F6}" destId="{03186874-B39D-4663-B0E6-3AB5F5DE78C9}" srcOrd="0" destOrd="0" presId="urn:microsoft.com/office/officeart/2005/8/layout/vProcess5"/>
    <dgm:cxn modelId="{5A80D711-E003-4E21-A0A3-9A5986BF710D}" type="presOf" srcId="{3D47C3E0-303C-415D-8C15-6100F9D5E0AF}" destId="{F5AACD82-CEAB-453A-A12A-0F1095CC699D}" srcOrd="1" destOrd="0" presId="urn:microsoft.com/office/officeart/2005/8/layout/vProcess5"/>
    <dgm:cxn modelId="{1E1F7B16-438F-4F11-8545-15C00C2002AE}" type="presOf" srcId="{B0B88342-0D6B-4B1D-BC41-CD73AC0C5C06}" destId="{0E3D08E2-B46E-40C2-84CC-7237E9D31FDA}" srcOrd="0" destOrd="0" presId="urn:microsoft.com/office/officeart/2005/8/layout/vProcess5"/>
    <dgm:cxn modelId="{A741FC1B-3930-4FB7-9B99-222189E9D7F0}" type="presOf" srcId="{E69354ED-CE4C-4ECC-8361-C6ABAF05EBAB}" destId="{A0E39711-B717-48AE-868A-2D1EBE8286E5}" srcOrd="1" destOrd="0" presId="urn:microsoft.com/office/officeart/2005/8/layout/vProcess5"/>
    <dgm:cxn modelId="{BF05C01D-E7B9-4AD3-9EF5-B465AA82857A}" type="presOf" srcId="{B0B88342-0D6B-4B1D-BC41-CD73AC0C5C06}" destId="{47EE0702-7B3F-4219-AB0A-187D09883135}" srcOrd="1" destOrd="0" presId="urn:microsoft.com/office/officeart/2005/8/layout/vProcess5"/>
    <dgm:cxn modelId="{D2A48C25-042B-4623-86D5-CF7A0159EBDC}" type="presOf" srcId="{5D54F577-B866-4CFE-B804-0A6DD81FB19C}" destId="{FB417898-A94E-45F0-B442-2965F2FC0386}" srcOrd="0" destOrd="0" presId="urn:microsoft.com/office/officeart/2005/8/layout/vProcess5"/>
    <dgm:cxn modelId="{73FD6230-8C34-4579-B1BE-ED1F9759ACF9}" type="presOf" srcId="{5CA54AB9-0EB5-48A0-AA77-59BE3C8C0A37}" destId="{172BC3CB-794D-4DF4-819E-DFDC84468D58}" srcOrd="0" destOrd="0" presId="urn:microsoft.com/office/officeart/2005/8/layout/vProcess5"/>
    <dgm:cxn modelId="{736F9134-74F2-4C1E-A271-E4CCB5A6A40B}" type="presOf" srcId="{DC7A53B5-E480-4578-88C2-1BFDF58F8B18}" destId="{B56C3D3F-CA59-45E5-97B3-5DC6E2BA55C5}" srcOrd="0" destOrd="0" presId="urn:microsoft.com/office/officeart/2005/8/layout/vProcess5"/>
    <dgm:cxn modelId="{920CF33F-88EE-4FED-B1D5-D04B19D83791}" type="presOf" srcId="{4B3542C6-2DE7-4CE6-85E0-118964B8A986}" destId="{9F49E994-3EF0-423E-9863-E02B821E7F61}" srcOrd="1" destOrd="0" presId="urn:microsoft.com/office/officeart/2005/8/layout/vProcess5"/>
    <dgm:cxn modelId="{A8EB6740-19F1-4F06-AC0B-9F54D50D842B}" srcId="{09C7A1F3-DA61-4A96-92B7-9AF0B41853F6}" destId="{E69354ED-CE4C-4ECC-8361-C6ABAF05EBAB}" srcOrd="2" destOrd="0" parTransId="{2D6064EF-6E56-4745-9A17-EC3B0446B315}" sibTransId="{B4D88B5F-3617-4A80-A704-ACF44386A016}"/>
    <dgm:cxn modelId="{F5D8536B-F732-4837-8BC6-287589AD0B11}" type="presOf" srcId="{4B3542C6-2DE7-4CE6-85E0-118964B8A986}" destId="{B451129A-4957-44B6-8A99-F9585D2B99D7}" srcOrd="0" destOrd="0" presId="urn:microsoft.com/office/officeart/2005/8/layout/vProcess5"/>
    <dgm:cxn modelId="{A4825A70-8AF0-4AE3-8789-E5ACF4894538}" type="presOf" srcId="{B4D88B5F-3617-4A80-A704-ACF44386A016}" destId="{125524B4-1711-45F0-8998-D5420CB609E1}" srcOrd="0" destOrd="0" presId="urn:microsoft.com/office/officeart/2005/8/layout/vProcess5"/>
    <dgm:cxn modelId="{01AF9CA0-6869-4D32-AF75-5A24EA95B182}" srcId="{09C7A1F3-DA61-4A96-92B7-9AF0B41853F6}" destId="{4B3542C6-2DE7-4CE6-85E0-118964B8A986}" srcOrd="1" destOrd="0" parTransId="{A0492510-8F75-4DB5-AC76-E0F35F3A5419}" sibTransId="{59058220-1259-4686-907C-6B396EE77AA9}"/>
    <dgm:cxn modelId="{C22319AB-9AEF-4C88-A5A3-B35BAFCD636F}" srcId="{09C7A1F3-DA61-4A96-92B7-9AF0B41853F6}" destId="{5D54F577-B866-4CFE-B804-0A6DD81FB19C}" srcOrd="3" destOrd="0" parTransId="{FB778B7D-E335-450E-991B-825006996063}" sibTransId="{5CA54AB9-0EB5-48A0-AA77-59BE3C8C0A37}"/>
    <dgm:cxn modelId="{282E1AC2-8C03-447D-B3CA-A9689647FBB4}" type="presOf" srcId="{3D47C3E0-303C-415D-8C15-6100F9D5E0AF}" destId="{5A057506-917D-442D-9A69-89895C48E477}" srcOrd="0" destOrd="0" presId="urn:microsoft.com/office/officeart/2005/8/layout/vProcess5"/>
    <dgm:cxn modelId="{FDDC9BF4-1547-47AA-A963-82CD3CF891C6}" type="presOf" srcId="{59058220-1259-4686-907C-6B396EE77AA9}" destId="{4DC229EC-3255-4D3E-8C1C-230E3689FC67}" srcOrd="0" destOrd="0" presId="urn:microsoft.com/office/officeart/2005/8/layout/vProcess5"/>
    <dgm:cxn modelId="{C27230F5-FD26-44FF-8BE9-CF12DC70D7EF}" type="presOf" srcId="{5D54F577-B866-4CFE-B804-0A6DD81FB19C}" destId="{845E2990-8495-4BE8-882B-B03CA3C70F04}" srcOrd="1" destOrd="0" presId="urn:microsoft.com/office/officeart/2005/8/layout/vProcess5"/>
    <dgm:cxn modelId="{E817BD71-D01B-447B-9D3D-0FD71171CD45}" type="presParOf" srcId="{03186874-B39D-4663-B0E6-3AB5F5DE78C9}" destId="{7C3AED29-1142-4F6C-8820-6CEB1E23E8B9}" srcOrd="0" destOrd="0" presId="urn:microsoft.com/office/officeart/2005/8/layout/vProcess5"/>
    <dgm:cxn modelId="{539202BF-2408-4DB2-9183-4AD90139932D}" type="presParOf" srcId="{03186874-B39D-4663-B0E6-3AB5F5DE78C9}" destId="{0E3D08E2-B46E-40C2-84CC-7237E9D31FDA}" srcOrd="1" destOrd="0" presId="urn:microsoft.com/office/officeart/2005/8/layout/vProcess5"/>
    <dgm:cxn modelId="{ADF437A5-131F-4FBF-B264-C73BD3A209C6}" type="presParOf" srcId="{03186874-B39D-4663-B0E6-3AB5F5DE78C9}" destId="{B451129A-4957-44B6-8A99-F9585D2B99D7}" srcOrd="2" destOrd="0" presId="urn:microsoft.com/office/officeart/2005/8/layout/vProcess5"/>
    <dgm:cxn modelId="{F2DA8BCF-5645-48F8-BAEA-EAF568EAC6D6}" type="presParOf" srcId="{03186874-B39D-4663-B0E6-3AB5F5DE78C9}" destId="{4A8EC8FD-91BA-476A-8DB0-C320C340976D}" srcOrd="3" destOrd="0" presId="urn:microsoft.com/office/officeart/2005/8/layout/vProcess5"/>
    <dgm:cxn modelId="{B8312F98-E97C-4D33-90B1-34ADD687DB7F}" type="presParOf" srcId="{03186874-B39D-4663-B0E6-3AB5F5DE78C9}" destId="{FB417898-A94E-45F0-B442-2965F2FC0386}" srcOrd="4" destOrd="0" presId="urn:microsoft.com/office/officeart/2005/8/layout/vProcess5"/>
    <dgm:cxn modelId="{E7061EF0-C549-4942-8E85-14AFE6CDD16F}" type="presParOf" srcId="{03186874-B39D-4663-B0E6-3AB5F5DE78C9}" destId="{5A057506-917D-442D-9A69-89895C48E477}" srcOrd="5" destOrd="0" presId="urn:microsoft.com/office/officeart/2005/8/layout/vProcess5"/>
    <dgm:cxn modelId="{C2BF0C3F-BAE9-40D6-92E1-CE3D298938BE}" type="presParOf" srcId="{03186874-B39D-4663-B0E6-3AB5F5DE78C9}" destId="{B56C3D3F-CA59-45E5-97B3-5DC6E2BA55C5}" srcOrd="6" destOrd="0" presId="urn:microsoft.com/office/officeart/2005/8/layout/vProcess5"/>
    <dgm:cxn modelId="{1018018A-0B10-46A6-AB70-638BC12482C3}" type="presParOf" srcId="{03186874-B39D-4663-B0E6-3AB5F5DE78C9}" destId="{4DC229EC-3255-4D3E-8C1C-230E3689FC67}" srcOrd="7" destOrd="0" presId="urn:microsoft.com/office/officeart/2005/8/layout/vProcess5"/>
    <dgm:cxn modelId="{7BD74F77-1909-4F53-BD07-AE8B4077C484}" type="presParOf" srcId="{03186874-B39D-4663-B0E6-3AB5F5DE78C9}" destId="{125524B4-1711-45F0-8998-D5420CB609E1}" srcOrd="8" destOrd="0" presId="urn:microsoft.com/office/officeart/2005/8/layout/vProcess5"/>
    <dgm:cxn modelId="{6D5C93E7-2E2E-49BB-822F-7F53E3D8EAA5}" type="presParOf" srcId="{03186874-B39D-4663-B0E6-3AB5F5DE78C9}" destId="{172BC3CB-794D-4DF4-819E-DFDC84468D58}" srcOrd="9" destOrd="0" presId="urn:microsoft.com/office/officeart/2005/8/layout/vProcess5"/>
    <dgm:cxn modelId="{3759859A-4D8C-4BCC-8811-9C4D73592BCC}" type="presParOf" srcId="{03186874-B39D-4663-B0E6-3AB5F5DE78C9}" destId="{47EE0702-7B3F-4219-AB0A-187D09883135}" srcOrd="10" destOrd="0" presId="urn:microsoft.com/office/officeart/2005/8/layout/vProcess5"/>
    <dgm:cxn modelId="{9F42D13B-DD45-4463-9CBE-1113293FF4A5}" type="presParOf" srcId="{03186874-B39D-4663-B0E6-3AB5F5DE78C9}" destId="{9F49E994-3EF0-423E-9863-E02B821E7F61}" srcOrd="11" destOrd="0" presId="urn:microsoft.com/office/officeart/2005/8/layout/vProcess5"/>
    <dgm:cxn modelId="{11C81F5A-7794-4938-8A4B-31043E918067}" type="presParOf" srcId="{03186874-B39D-4663-B0E6-3AB5F5DE78C9}" destId="{A0E39711-B717-48AE-868A-2D1EBE8286E5}" srcOrd="12" destOrd="0" presId="urn:microsoft.com/office/officeart/2005/8/layout/vProcess5"/>
    <dgm:cxn modelId="{85A7EEBB-A8A8-4AA9-9445-1236EFA17FA6}" type="presParOf" srcId="{03186874-B39D-4663-B0E6-3AB5F5DE78C9}" destId="{845E2990-8495-4BE8-882B-B03CA3C70F04}" srcOrd="13" destOrd="0" presId="urn:microsoft.com/office/officeart/2005/8/layout/vProcess5"/>
    <dgm:cxn modelId="{7F8C17EC-DF90-4F49-A650-1BA4812F90E0}" type="presParOf" srcId="{03186874-B39D-4663-B0E6-3AB5F5DE78C9}" destId="{F5AACD82-CEAB-453A-A12A-0F1095CC699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4DB648E-8C80-4757-B29A-EB6FCA84FB9F}" type="doc">
      <dgm:prSet loTypeId="urn:microsoft.com/office/officeart/2005/8/layout/list1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0BA7171-5D29-4A87-ADDF-592D9390C2A1}">
      <dgm:prSet/>
      <dgm:spPr/>
      <dgm:t>
        <a:bodyPr/>
        <a:lstStyle/>
        <a:p>
          <a:r>
            <a:rPr lang="pt-BR"/>
            <a:t>JDK</a:t>
          </a:r>
          <a:endParaRPr lang="en-US"/>
        </a:p>
      </dgm:t>
    </dgm:pt>
    <dgm:pt modelId="{AF6A782F-2286-4665-9DD3-578399608774}" type="parTrans" cxnId="{4BC7C306-F934-409F-9F09-3253C37B9096}">
      <dgm:prSet/>
      <dgm:spPr/>
      <dgm:t>
        <a:bodyPr/>
        <a:lstStyle/>
        <a:p>
          <a:endParaRPr lang="en-US"/>
        </a:p>
      </dgm:t>
    </dgm:pt>
    <dgm:pt modelId="{9045ACFB-09DA-4275-9763-05C7E005900A}" type="sibTrans" cxnId="{4BC7C306-F934-409F-9F09-3253C37B9096}">
      <dgm:prSet/>
      <dgm:spPr/>
      <dgm:t>
        <a:bodyPr/>
        <a:lstStyle/>
        <a:p>
          <a:endParaRPr lang="en-US"/>
        </a:p>
      </dgm:t>
    </dgm:pt>
    <dgm:pt modelId="{71588FF7-4A34-4572-8019-116DC1990ED9}">
      <dgm:prSet/>
      <dgm:spPr/>
      <dgm:t>
        <a:bodyPr/>
        <a:lstStyle/>
        <a:p>
          <a:r>
            <a:rPr lang="pt-BR"/>
            <a:t>Eclipse</a:t>
          </a:r>
          <a:endParaRPr lang="en-US"/>
        </a:p>
      </dgm:t>
    </dgm:pt>
    <dgm:pt modelId="{83706BED-329B-4530-AEF6-6BD70831F0D4}" type="parTrans" cxnId="{7225E251-D001-47A7-AA44-F87ADAF50F20}">
      <dgm:prSet/>
      <dgm:spPr/>
      <dgm:t>
        <a:bodyPr/>
        <a:lstStyle/>
        <a:p>
          <a:endParaRPr lang="en-US"/>
        </a:p>
      </dgm:t>
    </dgm:pt>
    <dgm:pt modelId="{5F64A415-56BC-461E-9D74-F70C36A13F6E}" type="sibTrans" cxnId="{7225E251-D001-47A7-AA44-F87ADAF50F20}">
      <dgm:prSet/>
      <dgm:spPr/>
      <dgm:t>
        <a:bodyPr/>
        <a:lstStyle/>
        <a:p>
          <a:endParaRPr lang="en-US"/>
        </a:p>
      </dgm:t>
    </dgm:pt>
    <dgm:pt modelId="{FD9EB2C4-6199-4137-A3CA-6C34213C9E23}">
      <dgm:prSet/>
      <dgm:spPr/>
      <dgm:t>
        <a:bodyPr/>
        <a:lstStyle/>
        <a:p>
          <a:r>
            <a:rPr lang="pt-BR"/>
            <a:t>IntelliJ IDEA</a:t>
          </a:r>
          <a:endParaRPr lang="en-US"/>
        </a:p>
      </dgm:t>
    </dgm:pt>
    <dgm:pt modelId="{89F1531C-A261-4ADB-A07B-CB6D75AC232C}" type="parTrans" cxnId="{314C7725-3B74-4D94-9591-BC3C7AE74D0B}">
      <dgm:prSet/>
      <dgm:spPr/>
      <dgm:t>
        <a:bodyPr/>
        <a:lstStyle/>
        <a:p>
          <a:endParaRPr lang="en-US"/>
        </a:p>
      </dgm:t>
    </dgm:pt>
    <dgm:pt modelId="{965AF347-2040-4DF1-A2E3-E686F6480168}" type="sibTrans" cxnId="{314C7725-3B74-4D94-9591-BC3C7AE74D0B}">
      <dgm:prSet/>
      <dgm:spPr/>
      <dgm:t>
        <a:bodyPr/>
        <a:lstStyle/>
        <a:p>
          <a:endParaRPr lang="en-US"/>
        </a:p>
      </dgm:t>
    </dgm:pt>
    <dgm:pt modelId="{D0028693-44BF-44C8-9F6E-5407E4914C02}">
      <dgm:prSet/>
      <dgm:spPr/>
      <dgm:t>
        <a:bodyPr/>
        <a:lstStyle/>
        <a:p>
          <a:r>
            <a:rPr lang="pt-BR" dirty="0"/>
            <a:t>PostgreSQL</a:t>
          </a:r>
          <a:endParaRPr lang="en-US" dirty="0"/>
        </a:p>
      </dgm:t>
    </dgm:pt>
    <dgm:pt modelId="{76DFC794-76CB-4253-9212-6E15BABC71F3}" type="parTrans" cxnId="{43A0C2DF-5912-495D-924E-BFFECCF9ED84}">
      <dgm:prSet/>
      <dgm:spPr/>
      <dgm:t>
        <a:bodyPr/>
        <a:lstStyle/>
        <a:p>
          <a:endParaRPr lang="en-US"/>
        </a:p>
      </dgm:t>
    </dgm:pt>
    <dgm:pt modelId="{48E5392F-3339-4FE2-B2E8-4EDE89794A40}" type="sibTrans" cxnId="{43A0C2DF-5912-495D-924E-BFFECCF9ED84}">
      <dgm:prSet/>
      <dgm:spPr/>
      <dgm:t>
        <a:bodyPr/>
        <a:lstStyle/>
        <a:p>
          <a:endParaRPr lang="en-US"/>
        </a:p>
      </dgm:t>
    </dgm:pt>
    <dgm:pt modelId="{B3B5B032-D6CF-444D-AAB3-4074A44E6257}" type="pres">
      <dgm:prSet presAssocID="{14DB648E-8C80-4757-B29A-EB6FCA84FB9F}" presName="linear" presStyleCnt="0">
        <dgm:presLayoutVars>
          <dgm:dir/>
          <dgm:animLvl val="lvl"/>
          <dgm:resizeHandles val="exact"/>
        </dgm:presLayoutVars>
      </dgm:prSet>
      <dgm:spPr/>
    </dgm:pt>
    <dgm:pt modelId="{3D9B409C-E707-41F0-BF4A-639E93592407}" type="pres">
      <dgm:prSet presAssocID="{D0BA7171-5D29-4A87-ADDF-592D9390C2A1}" presName="parentLin" presStyleCnt="0"/>
      <dgm:spPr/>
    </dgm:pt>
    <dgm:pt modelId="{A64C0213-076E-49D5-8FB0-9C4AB1C0E1F1}" type="pres">
      <dgm:prSet presAssocID="{D0BA7171-5D29-4A87-ADDF-592D9390C2A1}" presName="parentLeftMargin" presStyleLbl="node1" presStyleIdx="0" presStyleCnt="4"/>
      <dgm:spPr/>
    </dgm:pt>
    <dgm:pt modelId="{327208F3-8630-4B2B-B1DB-29961BD3C4D6}" type="pres">
      <dgm:prSet presAssocID="{D0BA7171-5D29-4A87-ADDF-592D9390C2A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5E59B1C-B41B-4AC0-8175-DF9F3601B39F}" type="pres">
      <dgm:prSet presAssocID="{D0BA7171-5D29-4A87-ADDF-592D9390C2A1}" presName="negativeSpace" presStyleCnt="0"/>
      <dgm:spPr/>
    </dgm:pt>
    <dgm:pt modelId="{75EAD41F-42C5-49A7-A8A7-45AAD676E52B}" type="pres">
      <dgm:prSet presAssocID="{D0BA7171-5D29-4A87-ADDF-592D9390C2A1}" presName="childText" presStyleLbl="conFgAcc1" presStyleIdx="0" presStyleCnt="4">
        <dgm:presLayoutVars>
          <dgm:bulletEnabled val="1"/>
        </dgm:presLayoutVars>
      </dgm:prSet>
      <dgm:spPr/>
    </dgm:pt>
    <dgm:pt modelId="{316E9BC1-E0AF-4FCE-A15E-5B610DF86367}" type="pres">
      <dgm:prSet presAssocID="{9045ACFB-09DA-4275-9763-05C7E005900A}" presName="spaceBetweenRectangles" presStyleCnt="0"/>
      <dgm:spPr/>
    </dgm:pt>
    <dgm:pt modelId="{F5B0DF7C-B9B9-46D9-9972-3CA026A112BA}" type="pres">
      <dgm:prSet presAssocID="{71588FF7-4A34-4572-8019-116DC1990ED9}" presName="parentLin" presStyleCnt="0"/>
      <dgm:spPr/>
    </dgm:pt>
    <dgm:pt modelId="{96926CCF-8B62-4700-B8B8-B15BE05C029E}" type="pres">
      <dgm:prSet presAssocID="{71588FF7-4A34-4572-8019-116DC1990ED9}" presName="parentLeftMargin" presStyleLbl="node1" presStyleIdx="0" presStyleCnt="4"/>
      <dgm:spPr/>
    </dgm:pt>
    <dgm:pt modelId="{F7A8E0F9-1646-46E4-962C-68BA9AA4C3A3}" type="pres">
      <dgm:prSet presAssocID="{71588FF7-4A34-4572-8019-116DC1990ED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D34DAA8-24F8-40C2-9A5C-317EB879C493}" type="pres">
      <dgm:prSet presAssocID="{71588FF7-4A34-4572-8019-116DC1990ED9}" presName="negativeSpace" presStyleCnt="0"/>
      <dgm:spPr/>
    </dgm:pt>
    <dgm:pt modelId="{1EB45A94-DF48-4B78-BFF6-1C9BDFFD6BE5}" type="pres">
      <dgm:prSet presAssocID="{71588FF7-4A34-4572-8019-116DC1990ED9}" presName="childText" presStyleLbl="conFgAcc1" presStyleIdx="1" presStyleCnt="4">
        <dgm:presLayoutVars>
          <dgm:bulletEnabled val="1"/>
        </dgm:presLayoutVars>
      </dgm:prSet>
      <dgm:spPr/>
    </dgm:pt>
    <dgm:pt modelId="{68CB4301-571F-44AC-945B-023EC2BA0179}" type="pres">
      <dgm:prSet presAssocID="{5F64A415-56BC-461E-9D74-F70C36A13F6E}" presName="spaceBetweenRectangles" presStyleCnt="0"/>
      <dgm:spPr/>
    </dgm:pt>
    <dgm:pt modelId="{E5A15BE2-66C2-4594-A04D-961C2756E151}" type="pres">
      <dgm:prSet presAssocID="{FD9EB2C4-6199-4137-A3CA-6C34213C9E23}" presName="parentLin" presStyleCnt="0"/>
      <dgm:spPr/>
    </dgm:pt>
    <dgm:pt modelId="{D0541B0E-0ED1-4468-8E47-919F68789FA2}" type="pres">
      <dgm:prSet presAssocID="{FD9EB2C4-6199-4137-A3CA-6C34213C9E23}" presName="parentLeftMargin" presStyleLbl="node1" presStyleIdx="1" presStyleCnt="4"/>
      <dgm:spPr/>
    </dgm:pt>
    <dgm:pt modelId="{06636A93-1577-4DE4-B1EE-DFDC6464F92E}" type="pres">
      <dgm:prSet presAssocID="{FD9EB2C4-6199-4137-A3CA-6C34213C9E2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86B5C69-AF59-4EE8-BAA8-E14763857488}" type="pres">
      <dgm:prSet presAssocID="{FD9EB2C4-6199-4137-A3CA-6C34213C9E23}" presName="negativeSpace" presStyleCnt="0"/>
      <dgm:spPr/>
    </dgm:pt>
    <dgm:pt modelId="{9E9C0B1B-4EEC-4D5E-AA03-3887B5AC2A89}" type="pres">
      <dgm:prSet presAssocID="{FD9EB2C4-6199-4137-A3CA-6C34213C9E23}" presName="childText" presStyleLbl="conFgAcc1" presStyleIdx="2" presStyleCnt="4">
        <dgm:presLayoutVars>
          <dgm:bulletEnabled val="1"/>
        </dgm:presLayoutVars>
      </dgm:prSet>
      <dgm:spPr/>
    </dgm:pt>
    <dgm:pt modelId="{F49E6100-E527-400A-AC20-E313396B95C0}" type="pres">
      <dgm:prSet presAssocID="{965AF347-2040-4DF1-A2E3-E686F6480168}" presName="spaceBetweenRectangles" presStyleCnt="0"/>
      <dgm:spPr/>
    </dgm:pt>
    <dgm:pt modelId="{2E74F117-13F2-4875-959E-9B94EF929793}" type="pres">
      <dgm:prSet presAssocID="{D0028693-44BF-44C8-9F6E-5407E4914C02}" presName="parentLin" presStyleCnt="0"/>
      <dgm:spPr/>
    </dgm:pt>
    <dgm:pt modelId="{FB097FCD-434B-4286-8991-786B33DD899F}" type="pres">
      <dgm:prSet presAssocID="{D0028693-44BF-44C8-9F6E-5407E4914C02}" presName="parentLeftMargin" presStyleLbl="node1" presStyleIdx="2" presStyleCnt="4"/>
      <dgm:spPr/>
    </dgm:pt>
    <dgm:pt modelId="{72BFDF10-74A8-4E87-82F2-2938FC109139}" type="pres">
      <dgm:prSet presAssocID="{D0028693-44BF-44C8-9F6E-5407E4914C0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0904A15-BC52-41BA-866D-FA60D9175567}" type="pres">
      <dgm:prSet presAssocID="{D0028693-44BF-44C8-9F6E-5407E4914C02}" presName="negativeSpace" presStyleCnt="0"/>
      <dgm:spPr/>
    </dgm:pt>
    <dgm:pt modelId="{87C78237-CCB7-4F84-8DC9-63626B4B8CC7}" type="pres">
      <dgm:prSet presAssocID="{D0028693-44BF-44C8-9F6E-5407E4914C0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BC7C306-F934-409F-9F09-3253C37B9096}" srcId="{14DB648E-8C80-4757-B29A-EB6FCA84FB9F}" destId="{D0BA7171-5D29-4A87-ADDF-592D9390C2A1}" srcOrd="0" destOrd="0" parTransId="{AF6A782F-2286-4665-9DD3-578399608774}" sibTransId="{9045ACFB-09DA-4275-9763-05C7E005900A}"/>
    <dgm:cxn modelId="{3845FA07-8ED1-4B79-AEF8-7EA1EE7C7331}" type="presOf" srcId="{D0028693-44BF-44C8-9F6E-5407E4914C02}" destId="{72BFDF10-74A8-4E87-82F2-2938FC109139}" srcOrd="1" destOrd="0" presId="urn:microsoft.com/office/officeart/2005/8/layout/list1"/>
    <dgm:cxn modelId="{5D52A022-5985-473C-8F2D-BA27A86FEB8C}" type="presOf" srcId="{14DB648E-8C80-4757-B29A-EB6FCA84FB9F}" destId="{B3B5B032-D6CF-444D-AAB3-4074A44E6257}" srcOrd="0" destOrd="0" presId="urn:microsoft.com/office/officeart/2005/8/layout/list1"/>
    <dgm:cxn modelId="{314C7725-3B74-4D94-9591-BC3C7AE74D0B}" srcId="{14DB648E-8C80-4757-B29A-EB6FCA84FB9F}" destId="{FD9EB2C4-6199-4137-A3CA-6C34213C9E23}" srcOrd="2" destOrd="0" parTransId="{89F1531C-A261-4ADB-A07B-CB6D75AC232C}" sibTransId="{965AF347-2040-4DF1-A2E3-E686F6480168}"/>
    <dgm:cxn modelId="{0746EA5B-B56E-4171-889A-ECBA5F120A55}" type="presOf" srcId="{FD9EB2C4-6199-4137-A3CA-6C34213C9E23}" destId="{06636A93-1577-4DE4-B1EE-DFDC6464F92E}" srcOrd="1" destOrd="0" presId="urn:microsoft.com/office/officeart/2005/8/layout/list1"/>
    <dgm:cxn modelId="{7225E251-D001-47A7-AA44-F87ADAF50F20}" srcId="{14DB648E-8C80-4757-B29A-EB6FCA84FB9F}" destId="{71588FF7-4A34-4572-8019-116DC1990ED9}" srcOrd="1" destOrd="0" parTransId="{83706BED-329B-4530-AEF6-6BD70831F0D4}" sibTransId="{5F64A415-56BC-461E-9D74-F70C36A13F6E}"/>
    <dgm:cxn modelId="{F07C3656-B98F-4390-98DF-2557FC47B28A}" type="presOf" srcId="{71588FF7-4A34-4572-8019-116DC1990ED9}" destId="{F7A8E0F9-1646-46E4-962C-68BA9AA4C3A3}" srcOrd="1" destOrd="0" presId="urn:microsoft.com/office/officeart/2005/8/layout/list1"/>
    <dgm:cxn modelId="{4F20959F-7AB9-4175-8F77-CF8E716FDA0B}" type="presOf" srcId="{D0BA7171-5D29-4A87-ADDF-592D9390C2A1}" destId="{327208F3-8630-4B2B-B1DB-29961BD3C4D6}" srcOrd="1" destOrd="0" presId="urn:microsoft.com/office/officeart/2005/8/layout/list1"/>
    <dgm:cxn modelId="{75DE65A4-A7AB-41DC-9913-914E90D41E17}" type="presOf" srcId="{FD9EB2C4-6199-4137-A3CA-6C34213C9E23}" destId="{D0541B0E-0ED1-4468-8E47-919F68789FA2}" srcOrd="0" destOrd="0" presId="urn:microsoft.com/office/officeart/2005/8/layout/list1"/>
    <dgm:cxn modelId="{2EFC90B2-7C52-4944-9729-A622F8F0DFAD}" type="presOf" srcId="{D0BA7171-5D29-4A87-ADDF-592D9390C2A1}" destId="{A64C0213-076E-49D5-8FB0-9C4AB1C0E1F1}" srcOrd="0" destOrd="0" presId="urn:microsoft.com/office/officeart/2005/8/layout/list1"/>
    <dgm:cxn modelId="{F648BFB8-A05D-4CBD-8A38-90B96E678F6D}" type="presOf" srcId="{D0028693-44BF-44C8-9F6E-5407E4914C02}" destId="{FB097FCD-434B-4286-8991-786B33DD899F}" srcOrd="0" destOrd="0" presId="urn:microsoft.com/office/officeart/2005/8/layout/list1"/>
    <dgm:cxn modelId="{43A0C2DF-5912-495D-924E-BFFECCF9ED84}" srcId="{14DB648E-8C80-4757-B29A-EB6FCA84FB9F}" destId="{D0028693-44BF-44C8-9F6E-5407E4914C02}" srcOrd="3" destOrd="0" parTransId="{76DFC794-76CB-4253-9212-6E15BABC71F3}" sibTransId="{48E5392F-3339-4FE2-B2E8-4EDE89794A40}"/>
    <dgm:cxn modelId="{5623E9DF-D619-4589-82FD-37098C835C98}" type="presOf" srcId="{71588FF7-4A34-4572-8019-116DC1990ED9}" destId="{96926CCF-8B62-4700-B8B8-B15BE05C029E}" srcOrd="0" destOrd="0" presId="urn:microsoft.com/office/officeart/2005/8/layout/list1"/>
    <dgm:cxn modelId="{F87752AD-32A1-4F8F-ABC4-91615FD8D767}" type="presParOf" srcId="{B3B5B032-D6CF-444D-AAB3-4074A44E6257}" destId="{3D9B409C-E707-41F0-BF4A-639E93592407}" srcOrd="0" destOrd="0" presId="urn:microsoft.com/office/officeart/2005/8/layout/list1"/>
    <dgm:cxn modelId="{CF126717-7137-4B18-AE2C-17EEA31EA559}" type="presParOf" srcId="{3D9B409C-E707-41F0-BF4A-639E93592407}" destId="{A64C0213-076E-49D5-8FB0-9C4AB1C0E1F1}" srcOrd="0" destOrd="0" presId="urn:microsoft.com/office/officeart/2005/8/layout/list1"/>
    <dgm:cxn modelId="{0ABF20FB-673B-4CC7-86FF-F9DCD3790222}" type="presParOf" srcId="{3D9B409C-E707-41F0-BF4A-639E93592407}" destId="{327208F3-8630-4B2B-B1DB-29961BD3C4D6}" srcOrd="1" destOrd="0" presId="urn:microsoft.com/office/officeart/2005/8/layout/list1"/>
    <dgm:cxn modelId="{D3C39B5D-F5DA-48F9-A7B4-C4A533C2D7C3}" type="presParOf" srcId="{B3B5B032-D6CF-444D-AAB3-4074A44E6257}" destId="{75E59B1C-B41B-4AC0-8175-DF9F3601B39F}" srcOrd="1" destOrd="0" presId="urn:microsoft.com/office/officeart/2005/8/layout/list1"/>
    <dgm:cxn modelId="{C5CFF225-A2A0-4897-8716-3560825236F6}" type="presParOf" srcId="{B3B5B032-D6CF-444D-AAB3-4074A44E6257}" destId="{75EAD41F-42C5-49A7-A8A7-45AAD676E52B}" srcOrd="2" destOrd="0" presId="urn:microsoft.com/office/officeart/2005/8/layout/list1"/>
    <dgm:cxn modelId="{46375398-6EBF-42EE-9889-45CCBA33F222}" type="presParOf" srcId="{B3B5B032-D6CF-444D-AAB3-4074A44E6257}" destId="{316E9BC1-E0AF-4FCE-A15E-5B610DF86367}" srcOrd="3" destOrd="0" presId="urn:microsoft.com/office/officeart/2005/8/layout/list1"/>
    <dgm:cxn modelId="{06FC894F-E3D8-4495-8DB6-A806A429074A}" type="presParOf" srcId="{B3B5B032-D6CF-444D-AAB3-4074A44E6257}" destId="{F5B0DF7C-B9B9-46D9-9972-3CA026A112BA}" srcOrd="4" destOrd="0" presId="urn:microsoft.com/office/officeart/2005/8/layout/list1"/>
    <dgm:cxn modelId="{01B2D923-83B7-4DF0-9F20-53F59ED31809}" type="presParOf" srcId="{F5B0DF7C-B9B9-46D9-9972-3CA026A112BA}" destId="{96926CCF-8B62-4700-B8B8-B15BE05C029E}" srcOrd="0" destOrd="0" presId="urn:microsoft.com/office/officeart/2005/8/layout/list1"/>
    <dgm:cxn modelId="{9BBD20D8-BC0B-4E53-8B88-75750450BFD9}" type="presParOf" srcId="{F5B0DF7C-B9B9-46D9-9972-3CA026A112BA}" destId="{F7A8E0F9-1646-46E4-962C-68BA9AA4C3A3}" srcOrd="1" destOrd="0" presId="urn:microsoft.com/office/officeart/2005/8/layout/list1"/>
    <dgm:cxn modelId="{0B184F0B-5243-488B-95D2-EFB04BCB3E22}" type="presParOf" srcId="{B3B5B032-D6CF-444D-AAB3-4074A44E6257}" destId="{3D34DAA8-24F8-40C2-9A5C-317EB879C493}" srcOrd="5" destOrd="0" presId="urn:microsoft.com/office/officeart/2005/8/layout/list1"/>
    <dgm:cxn modelId="{A891257D-D52B-488E-B5E4-CAA5E7E6B4E7}" type="presParOf" srcId="{B3B5B032-D6CF-444D-AAB3-4074A44E6257}" destId="{1EB45A94-DF48-4B78-BFF6-1C9BDFFD6BE5}" srcOrd="6" destOrd="0" presId="urn:microsoft.com/office/officeart/2005/8/layout/list1"/>
    <dgm:cxn modelId="{DA146CC6-9F02-4A23-AF46-058649F0AA0D}" type="presParOf" srcId="{B3B5B032-D6CF-444D-AAB3-4074A44E6257}" destId="{68CB4301-571F-44AC-945B-023EC2BA0179}" srcOrd="7" destOrd="0" presId="urn:microsoft.com/office/officeart/2005/8/layout/list1"/>
    <dgm:cxn modelId="{5CA164AD-9FE8-4CC5-9D6F-75221FE73E6B}" type="presParOf" srcId="{B3B5B032-D6CF-444D-AAB3-4074A44E6257}" destId="{E5A15BE2-66C2-4594-A04D-961C2756E151}" srcOrd="8" destOrd="0" presId="urn:microsoft.com/office/officeart/2005/8/layout/list1"/>
    <dgm:cxn modelId="{91E8AEA1-548F-4677-8824-BB16DB4078BD}" type="presParOf" srcId="{E5A15BE2-66C2-4594-A04D-961C2756E151}" destId="{D0541B0E-0ED1-4468-8E47-919F68789FA2}" srcOrd="0" destOrd="0" presId="urn:microsoft.com/office/officeart/2005/8/layout/list1"/>
    <dgm:cxn modelId="{70CA91FC-B8A2-4DEC-8115-05C43CC394E8}" type="presParOf" srcId="{E5A15BE2-66C2-4594-A04D-961C2756E151}" destId="{06636A93-1577-4DE4-B1EE-DFDC6464F92E}" srcOrd="1" destOrd="0" presId="urn:microsoft.com/office/officeart/2005/8/layout/list1"/>
    <dgm:cxn modelId="{A287FB63-FC6D-4D46-9CC2-36DC103A9F5E}" type="presParOf" srcId="{B3B5B032-D6CF-444D-AAB3-4074A44E6257}" destId="{E86B5C69-AF59-4EE8-BAA8-E14763857488}" srcOrd="9" destOrd="0" presId="urn:microsoft.com/office/officeart/2005/8/layout/list1"/>
    <dgm:cxn modelId="{0F4CAC9B-0F82-4D4A-AA95-24F6203A900F}" type="presParOf" srcId="{B3B5B032-D6CF-444D-AAB3-4074A44E6257}" destId="{9E9C0B1B-4EEC-4D5E-AA03-3887B5AC2A89}" srcOrd="10" destOrd="0" presId="urn:microsoft.com/office/officeart/2005/8/layout/list1"/>
    <dgm:cxn modelId="{C5DBFE84-37F8-407E-A349-79C8F940CDA2}" type="presParOf" srcId="{B3B5B032-D6CF-444D-AAB3-4074A44E6257}" destId="{F49E6100-E527-400A-AC20-E313396B95C0}" srcOrd="11" destOrd="0" presId="urn:microsoft.com/office/officeart/2005/8/layout/list1"/>
    <dgm:cxn modelId="{17718D76-9B45-4A68-A8F3-0ED02B71496F}" type="presParOf" srcId="{B3B5B032-D6CF-444D-AAB3-4074A44E6257}" destId="{2E74F117-13F2-4875-959E-9B94EF929793}" srcOrd="12" destOrd="0" presId="urn:microsoft.com/office/officeart/2005/8/layout/list1"/>
    <dgm:cxn modelId="{EE88C706-71C4-4B2F-A04B-3D0F8A347903}" type="presParOf" srcId="{2E74F117-13F2-4875-959E-9B94EF929793}" destId="{FB097FCD-434B-4286-8991-786B33DD899F}" srcOrd="0" destOrd="0" presId="urn:microsoft.com/office/officeart/2005/8/layout/list1"/>
    <dgm:cxn modelId="{86621672-2F65-4238-AEA7-FFD18434D0E1}" type="presParOf" srcId="{2E74F117-13F2-4875-959E-9B94EF929793}" destId="{72BFDF10-74A8-4E87-82F2-2938FC109139}" srcOrd="1" destOrd="0" presId="urn:microsoft.com/office/officeart/2005/8/layout/list1"/>
    <dgm:cxn modelId="{D940FA88-DF67-4E90-AA32-FBAB16DA27FD}" type="presParOf" srcId="{B3B5B032-D6CF-444D-AAB3-4074A44E6257}" destId="{10904A15-BC52-41BA-866D-FA60D9175567}" srcOrd="13" destOrd="0" presId="urn:microsoft.com/office/officeart/2005/8/layout/list1"/>
    <dgm:cxn modelId="{93AAE617-CB1F-41B6-9E43-E0EB53EA1684}" type="presParOf" srcId="{B3B5B032-D6CF-444D-AAB3-4074A44E6257}" destId="{87C78237-CCB7-4F84-8DC9-63626B4B8CC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ECE194-A98B-4F63-B23B-BA83C6866702}">
      <dsp:nvSpPr>
        <dsp:cNvPr id="0" name=""/>
        <dsp:cNvSpPr/>
      </dsp:nvSpPr>
      <dsp:spPr>
        <a:xfrm>
          <a:off x="0" y="0"/>
          <a:ext cx="4248472" cy="4248472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4FC62-0029-4E95-B178-4B1F1F379B4C}">
      <dsp:nvSpPr>
        <dsp:cNvPr id="0" name=""/>
        <dsp:cNvSpPr/>
      </dsp:nvSpPr>
      <dsp:spPr>
        <a:xfrm>
          <a:off x="2124236" y="0"/>
          <a:ext cx="6840252" cy="42484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Foque no usuário que o resto se ajeita!</a:t>
          </a:r>
        </a:p>
      </dsp:txBody>
      <dsp:txXfrm>
        <a:off x="2124236" y="0"/>
        <a:ext cx="6840252" cy="679755"/>
      </dsp:txXfrm>
    </dsp:sp>
    <dsp:sp modelId="{D7480A9A-3982-4CE7-8E16-45677C0CA145}">
      <dsp:nvSpPr>
        <dsp:cNvPr id="0" name=""/>
        <dsp:cNvSpPr/>
      </dsp:nvSpPr>
      <dsp:spPr>
        <a:xfrm>
          <a:off x="446089" y="679755"/>
          <a:ext cx="3356292" cy="3356292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shade val="50000"/>
            <a:hueOff val="0"/>
            <a:satOff val="0"/>
            <a:lumOff val="143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CC8791-7C97-4F43-9666-A2929A600202}">
      <dsp:nvSpPr>
        <dsp:cNvPr id="0" name=""/>
        <dsp:cNvSpPr/>
      </dsp:nvSpPr>
      <dsp:spPr>
        <a:xfrm>
          <a:off x="2124236" y="679755"/>
          <a:ext cx="6840252" cy="335629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14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Ele tem que conseguir usar, de forma eficiente, seu produto;</a:t>
          </a:r>
        </a:p>
      </dsp:txBody>
      <dsp:txXfrm>
        <a:off x="2124236" y="679755"/>
        <a:ext cx="6840252" cy="679755"/>
      </dsp:txXfrm>
    </dsp:sp>
    <dsp:sp modelId="{F2F7B7E9-70C1-4750-8067-EA1365C0B774}">
      <dsp:nvSpPr>
        <dsp:cNvPr id="0" name=""/>
        <dsp:cNvSpPr/>
      </dsp:nvSpPr>
      <dsp:spPr>
        <a:xfrm>
          <a:off x="892179" y="1359511"/>
          <a:ext cx="2464113" cy="2464113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shade val="50000"/>
            <a:hueOff val="0"/>
            <a:satOff val="0"/>
            <a:lumOff val="287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D94C5-FE75-43BB-96C9-53707C7A4820}">
      <dsp:nvSpPr>
        <dsp:cNvPr id="0" name=""/>
        <dsp:cNvSpPr/>
      </dsp:nvSpPr>
      <dsp:spPr>
        <a:xfrm>
          <a:off x="2124236" y="1359511"/>
          <a:ext cx="6840252" cy="24641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287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Pense na experiência antes, durante e depois do uso;</a:t>
          </a:r>
        </a:p>
      </dsp:txBody>
      <dsp:txXfrm>
        <a:off x="2124236" y="1359511"/>
        <a:ext cx="6840252" cy="679755"/>
      </dsp:txXfrm>
    </dsp:sp>
    <dsp:sp modelId="{739A0D98-B28D-4564-89A7-292EB538C0E2}">
      <dsp:nvSpPr>
        <dsp:cNvPr id="0" name=""/>
        <dsp:cNvSpPr/>
      </dsp:nvSpPr>
      <dsp:spPr>
        <a:xfrm>
          <a:off x="1338268" y="2039266"/>
          <a:ext cx="1571934" cy="1571934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shade val="50000"/>
            <a:hueOff val="0"/>
            <a:satOff val="0"/>
            <a:lumOff val="287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69F404-378B-4E85-984D-EF58C7085B90}">
      <dsp:nvSpPr>
        <dsp:cNvPr id="0" name=""/>
        <dsp:cNvSpPr/>
      </dsp:nvSpPr>
      <dsp:spPr>
        <a:xfrm>
          <a:off x="2124236" y="2039266"/>
          <a:ext cx="6840252" cy="15719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287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Busque entender as reais necessidades;</a:t>
          </a:r>
        </a:p>
      </dsp:txBody>
      <dsp:txXfrm>
        <a:off x="2124236" y="2039266"/>
        <a:ext cx="6840252" cy="679755"/>
      </dsp:txXfrm>
    </dsp:sp>
    <dsp:sp modelId="{312682F1-6345-4808-9BD8-C8E96BB4C7A3}">
      <dsp:nvSpPr>
        <dsp:cNvPr id="0" name=""/>
        <dsp:cNvSpPr/>
      </dsp:nvSpPr>
      <dsp:spPr>
        <a:xfrm>
          <a:off x="1784358" y="2719022"/>
          <a:ext cx="679755" cy="679755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shade val="50000"/>
            <a:hueOff val="0"/>
            <a:satOff val="0"/>
            <a:lumOff val="143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31E5B-CF22-4002-ADA6-A058BBF5FB88}">
      <dsp:nvSpPr>
        <dsp:cNvPr id="0" name=""/>
        <dsp:cNvSpPr/>
      </dsp:nvSpPr>
      <dsp:spPr>
        <a:xfrm>
          <a:off x="2124236" y="2719022"/>
          <a:ext cx="6840252" cy="6797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14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Crie o máximo de possibilidades de soluções.</a:t>
          </a:r>
        </a:p>
      </dsp:txBody>
      <dsp:txXfrm>
        <a:off x="2124236" y="2719022"/>
        <a:ext cx="6840252" cy="6797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ECA05-D2CB-43D0-99D1-3134DCC12333}">
      <dsp:nvSpPr>
        <dsp:cNvPr id="0" name=""/>
        <dsp:cNvSpPr/>
      </dsp:nvSpPr>
      <dsp:spPr>
        <a:xfrm>
          <a:off x="573" y="547666"/>
          <a:ext cx="2238395" cy="13430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Chrome</a:t>
          </a:r>
        </a:p>
      </dsp:txBody>
      <dsp:txXfrm>
        <a:off x="573" y="547666"/>
        <a:ext cx="2238395" cy="1343037"/>
      </dsp:txXfrm>
    </dsp:sp>
    <dsp:sp modelId="{FC699EFA-891E-4271-ACF7-4636E4E5F03A}">
      <dsp:nvSpPr>
        <dsp:cNvPr id="0" name=""/>
        <dsp:cNvSpPr/>
      </dsp:nvSpPr>
      <dsp:spPr>
        <a:xfrm>
          <a:off x="2462809" y="547666"/>
          <a:ext cx="2238395" cy="13430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Internet Explorer</a:t>
          </a:r>
        </a:p>
      </dsp:txBody>
      <dsp:txXfrm>
        <a:off x="2462809" y="547666"/>
        <a:ext cx="2238395" cy="1343037"/>
      </dsp:txXfrm>
    </dsp:sp>
    <dsp:sp modelId="{3BDFDCC6-4B73-4F93-A0DC-18C99CECAFB3}">
      <dsp:nvSpPr>
        <dsp:cNvPr id="0" name=""/>
        <dsp:cNvSpPr/>
      </dsp:nvSpPr>
      <dsp:spPr>
        <a:xfrm>
          <a:off x="573" y="2114543"/>
          <a:ext cx="2238395" cy="13430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Opera</a:t>
          </a:r>
        </a:p>
      </dsp:txBody>
      <dsp:txXfrm>
        <a:off x="573" y="2114543"/>
        <a:ext cx="2238395" cy="1343037"/>
      </dsp:txXfrm>
    </dsp:sp>
    <dsp:sp modelId="{F8E322A7-39C3-4473-B367-A2DA12AACCF3}">
      <dsp:nvSpPr>
        <dsp:cNvPr id="0" name=""/>
        <dsp:cNvSpPr/>
      </dsp:nvSpPr>
      <dsp:spPr>
        <a:xfrm>
          <a:off x="2462809" y="2114543"/>
          <a:ext cx="2238395" cy="13430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Firefox</a:t>
          </a:r>
        </a:p>
      </dsp:txBody>
      <dsp:txXfrm>
        <a:off x="2462809" y="2114543"/>
        <a:ext cx="2238395" cy="1343037"/>
      </dsp:txXfrm>
    </dsp:sp>
    <dsp:sp modelId="{00730A0B-6220-4F87-A57A-3B904D7816E5}">
      <dsp:nvSpPr>
        <dsp:cNvPr id="0" name=""/>
        <dsp:cNvSpPr/>
      </dsp:nvSpPr>
      <dsp:spPr>
        <a:xfrm>
          <a:off x="573" y="3681420"/>
          <a:ext cx="2238395" cy="13430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Safari</a:t>
          </a:r>
        </a:p>
      </dsp:txBody>
      <dsp:txXfrm>
        <a:off x="573" y="3681420"/>
        <a:ext cx="2238395" cy="1343037"/>
      </dsp:txXfrm>
    </dsp:sp>
    <dsp:sp modelId="{4FCCD09E-082A-44A4-82D6-AED9ECBB5454}">
      <dsp:nvSpPr>
        <dsp:cNvPr id="0" name=""/>
        <dsp:cNvSpPr/>
      </dsp:nvSpPr>
      <dsp:spPr>
        <a:xfrm>
          <a:off x="2462809" y="3681420"/>
          <a:ext cx="2238395" cy="13430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Add-on Web Developer Firefox (Útil)</a:t>
          </a:r>
        </a:p>
      </dsp:txBody>
      <dsp:txXfrm>
        <a:off x="2462809" y="3681420"/>
        <a:ext cx="2238395" cy="13430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9260AB-3002-4636-B38F-7E230682E888}">
      <dsp:nvSpPr>
        <dsp:cNvPr id="0" name=""/>
        <dsp:cNvSpPr/>
      </dsp:nvSpPr>
      <dsp:spPr>
        <a:xfrm>
          <a:off x="0" y="506220"/>
          <a:ext cx="4701778" cy="14795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É um sistema hipermídia</a:t>
          </a:r>
          <a:endParaRPr lang="en-US" sz="2100" kern="1200" dirty="0"/>
        </a:p>
      </dsp:txBody>
      <dsp:txXfrm>
        <a:off x="72227" y="578447"/>
        <a:ext cx="4557324" cy="1335120"/>
      </dsp:txXfrm>
    </dsp:sp>
    <dsp:sp modelId="{BA43876A-C2F6-45E5-A21D-C89B7D5D5C63}">
      <dsp:nvSpPr>
        <dsp:cNvPr id="0" name=""/>
        <dsp:cNvSpPr/>
      </dsp:nvSpPr>
      <dsp:spPr>
        <a:xfrm>
          <a:off x="0" y="2046275"/>
          <a:ext cx="4701778" cy="14795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Permite acesso à documentos textuais, informações publicadas e também pode ser usado para disponibilização de áudio e vídeo, entre outros.</a:t>
          </a:r>
          <a:endParaRPr lang="en-US" sz="2100" kern="1200"/>
        </a:p>
      </dsp:txBody>
      <dsp:txXfrm>
        <a:off x="72227" y="2118502"/>
        <a:ext cx="4557324" cy="1335120"/>
      </dsp:txXfrm>
    </dsp:sp>
    <dsp:sp modelId="{3E6CED38-A56B-48A7-B99B-884F892325AC}">
      <dsp:nvSpPr>
        <dsp:cNvPr id="0" name=""/>
        <dsp:cNvSpPr/>
      </dsp:nvSpPr>
      <dsp:spPr>
        <a:xfrm>
          <a:off x="0" y="3586329"/>
          <a:ext cx="4701778" cy="14795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Estes documentos são acessados e visualizados com o auxílio de um navegador Web (</a:t>
          </a:r>
          <a:r>
            <a:rPr lang="pt-BR" sz="2100" i="1" kern="1200"/>
            <a:t>Web Browser</a:t>
          </a:r>
          <a:r>
            <a:rPr lang="pt-BR" sz="2100" kern="1200"/>
            <a:t>)</a:t>
          </a:r>
          <a:endParaRPr lang="en-US" sz="2100" kern="1200"/>
        </a:p>
      </dsp:txBody>
      <dsp:txXfrm>
        <a:off x="72227" y="3658556"/>
        <a:ext cx="4557324" cy="1335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BFAF5-0DBC-400A-8146-DC70396C722B}">
      <dsp:nvSpPr>
        <dsp:cNvPr id="0" name=""/>
        <dsp:cNvSpPr/>
      </dsp:nvSpPr>
      <dsp:spPr>
        <a:xfrm>
          <a:off x="962" y="0"/>
          <a:ext cx="3754654" cy="408097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727" tIns="330200" rIns="292727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Para a visualização de um documento, o usuário tem que fornecer o nome do documento e o nome do computador hospedeiro.</a:t>
          </a:r>
          <a:endParaRPr lang="en-US" sz="1800" kern="1200"/>
        </a:p>
      </dsp:txBody>
      <dsp:txXfrm>
        <a:off x="962" y="1550770"/>
        <a:ext cx="3754654" cy="2448584"/>
      </dsp:txXfrm>
    </dsp:sp>
    <dsp:sp modelId="{9FD78FE0-65F5-4253-9E16-7DF40B839B7C}">
      <dsp:nvSpPr>
        <dsp:cNvPr id="0" name=""/>
        <dsp:cNvSpPr/>
      </dsp:nvSpPr>
      <dsp:spPr>
        <a:xfrm>
          <a:off x="1266143" y="408097"/>
          <a:ext cx="1224292" cy="12242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451" tIns="12700" rIns="9545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445436" y="587390"/>
        <a:ext cx="865706" cy="865706"/>
      </dsp:txXfrm>
    </dsp:sp>
    <dsp:sp modelId="{E1784F29-97F0-43DF-9BFF-F93DC74879A0}">
      <dsp:nvSpPr>
        <dsp:cNvPr id="0" name=""/>
        <dsp:cNvSpPr/>
      </dsp:nvSpPr>
      <dsp:spPr>
        <a:xfrm>
          <a:off x="962" y="4080902"/>
          <a:ext cx="3754654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490110-122C-4033-8004-57B6498CE789}">
      <dsp:nvSpPr>
        <dsp:cNvPr id="0" name=""/>
        <dsp:cNvSpPr/>
      </dsp:nvSpPr>
      <dsp:spPr>
        <a:xfrm>
          <a:off x="4131082" y="0"/>
          <a:ext cx="3754654" cy="408097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727" tIns="330200" rIns="292727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Este computador hospedeiro deve ser uma máquina conectada a uma rede TCP/IP e que possui, como </a:t>
          </a:r>
          <a:r>
            <a:rPr lang="pt-BR" sz="1800" kern="1200" dirty="0" err="1"/>
            <a:t>frontend</a:t>
          </a:r>
          <a:r>
            <a:rPr lang="pt-BR" sz="1800" kern="1200" dirty="0"/>
            <a:t>, um servidor Web capaz de reconhecer e tratar requisições recebidas de clientes.</a:t>
          </a:r>
          <a:endParaRPr lang="en-US" sz="1800" kern="1200" dirty="0"/>
        </a:p>
      </dsp:txBody>
      <dsp:txXfrm>
        <a:off x="4131082" y="1550770"/>
        <a:ext cx="3754654" cy="2448584"/>
      </dsp:txXfrm>
    </dsp:sp>
    <dsp:sp modelId="{5D14CFD1-CFA2-4B7C-980E-01345364EED5}">
      <dsp:nvSpPr>
        <dsp:cNvPr id="0" name=""/>
        <dsp:cNvSpPr/>
      </dsp:nvSpPr>
      <dsp:spPr>
        <a:xfrm>
          <a:off x="5396263" y="408097"/>
          <a:ext cx="1224292" cy="12242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451" tIns="12700" rIns="9545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575556" y="587390"/>
        <a:ext cx="865706" cy="865706"/>
      </dsp:txXfrm>
    </dsp:sp>
    <dsp:sp modelId="{2A8EA8E3-322B-4B87-8755-7A473D205183}">
      <dsp:nvSpPr>
        <dsp:cNvPr id="0" name=""/>
        <dsp:cNvSpPr/>
      </dsp:nvSpPr>
      <dsp:spPr>
        <a:xfrm>
          <a:off x="4131082" y="4080902"/>
          <a:ext cx="3754654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29F1B-694A-4C87-8457-C6E58C39C8B2}">
      <dsp:nvSpPr>
        <dsp:cNvPr id="0" name=""/>
        <dsp:cNvSpPr/>
      </dsp:nvSpPr>
      <dsp:spPr>
        <a:xfrm>
          <a:off x="962" y="1201157"/>
          <a:ext cx="3504344" cy="17521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A partir da chegada de uma requisição, o servidor Web localiza em seu sistema de arquivos o documento solicitado</a:t>
          </a:r>
          <a:endParaRPr lang="en-US" sz="2200" kern="1200"/>
        </a:p>
      </dsp:txBody>
      <dsp:txXfrm>
        <a:off x="52281" y="1252476"/>
        <a:ext cx="3401706" cy="1649534"/>
      </dsp:txXfrm>
    </dsp:sp>
    <dsp:sp modelId="{F54C160F-7CC3-4DD3-A28E-6269D7127B79}">
      <dsp:nvSpPr>
        <dsp:cNvPr id="0" name=""/>
        <dsp:cNvSpPr/>
      </dsp:nvSpPr>
      <dsp:spPr>
        <a:xfrm>
          <a:off x="4381393" y="1201157"/>
          <a:ext cx="3504344" cy="17521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Caso ele exista, o envia de volta à máquina do cliente, na qual o navegador se encarregará de </a:t>
          </a:r>
          <a:r>
            <a:rPr lang="pt-BR" sz="2200" kern="1200" dirty="0" err="1"/>
            <a:t>renderizar</a:t>
          </a:r>
          <a:r>
            <a:rPr lang="pt-BR" sz="2200" kern="1200" dirty="0"/>
            <a:t> e apresentar este documento.</a:t>
          </a:r>
          <a:endParaRPr lang="en-US" sz="2200" kern="1200" dirty="0"/>
        </a:p>
      </dsp:txBody>
      <dsp:txXfrm>
        <a:off x="4432712" y="1252476"/>
        <a:ext cx="3401706" cy="16495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4A65CD-80CC-4A09-A50F-0DD8ECA48F63}">
      <dsp:nvSpPr>
        <dsp:cNvPr id="0" name=""/>
        <dsp:cNvSpPr/>
      </dsp:nvSpPr>
      <dsp:spPr>
        <a:xfrm>
          <a:off x="0" y="2761"/>
          <a:ext cx="46863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9CE3311-366D-42DE-820E-9473C7058CEF}">
      <dsp:nvSpPr>
        <dsp:cNvPr id="0" name=""/>
        <dsp:cNvSpPr/>
      </dsp:nvSpPr>
      <dsp:spPr>
        <a:xfrm>
          <a:off x="0" y="2761"/>
          <a:ext cx="4686300" cy="1883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É um servidor que oferece serviços que cuidam de aspectos como segurança, transações, clusterização, controle de falhas, balanceamento de carga, etc.</a:t>
          </a:r>
          <a:endParaRPr lang="en-US" sz="2400" kern="1200"/>
        </a:p>
      </dsp:txBody>
      <dsp:txXfrm>
        <a:off x="0" y="2761"/>
        <a:ext cx="4686300" cy="1883579"/>
      </dsp:txXfrm>
    </dsp:sp>
    <dsp:sp modelId="{8887C85B-2B01-4193-98F4-C91B44F92932}">
      <dsp:nvSpPr>
        <dsp:cNvPr id="0" name=""/>
        <dsp:cNvSpPr/>
      </dsp:nvSpPr>
      <dsp:spPr>
        <a:xfrm>
          <a:off x="0" y="1886341"/>
          <a:ext cx="46863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6654B1C-53D5-4ED3-A0DE-5EE4DA9FFD03}">
      <dsp:nvSpPr>
        <dsp:cNvPr id="0" name=""/>
        <dsp:cNvSpPr/>
      </dsp:nvSpPr>
      <dsp:spPr>
        <a:xfrm>
          <a:off x="0" y="1886341"/>
          <a:ext cx="4686300" cy="1883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Fornece dados para sistemas locais ou remotos, cuidando das questões técnicas.</a:t>
          </a:r>
          <a:endParaRPr lang="en-US" sz="2400" kern="1200"/>
        </a:p>
      </dsp:txBody>
      <dsp:txXfrm>
        <a:off x="0" y="1886341"/>
        <a:ext cx="4686300" cy="1883579"/>
      </dsp:txXfrm>
    </dsp:sp>
    <dsp:sp modelId="{6D912DC0-F573-4D3D-A7B2-660E4962BE2A}">
      <dsp:nvSpPr>
        <dsp:cNvPr id="0" name=""/>
        <dsp:cNvSpPr/>
      </dsp:nvSpPr>
      <dsp:spPr>
        <a:xfrm>
          <a:off x="0" y="3769921"/>
          <a:ext cx="46863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672E86B-0E5D-4C50-9FB0-22299D0EE188}">
      <dsp:nvSpPr>
        <dsp:cNvPr id="0" name=""/>
        <dsp:cNvSpPr/>
      </dsp:nvSpPr>
      <dsp:spPr>
        <a:xfrm>
          <a:off x="0" y="3769921"/>
          <a:ext cx="4686300" cy="1883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Desenvolvedores se preocupam apenas com a lógica de negócio e o servidor assegura, de forma transparente, que as transações ocorram regularmente.</a:t>
          </a:r>
          <a:endParaRPr lang="en-US" sz="2400" kern="1200"/>
        </a:p>
      </dsp:txBody>
      <dsp:txXfrm>
        <a:off x="0" y="3769921"/>
        <a:ext cx="4686300" cy="18835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A644E3-B44C-4BA0-99B3-AD7857760786}">
      <dsp:nvSpPr>
        <dsp:cNvPr id="0" name=""/>
        <dsp:cNvSpPr/>
      </dsp:nvSpPr>
      <dsp:spPr>
        <a:xfrm>
          <a:off x="0" y="25190"/>
          <a:ext cx="4869656" cy="79450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src - código fonte Java (.java)</a:t>
          </a:r>
          <a:endParaRPr lang="en-US" sz="2000" kern="1200"/>
        </a:p>
      </dsp:txBody>
      <dsp:txXfrm>
        <a:off x="38784" y="63974"/>
        <a:ext cx="4792088" cy="716935"/>
      </dsp:txXfrm>
    </dsp:sp>
    <dsp:sp modelId="{540C112F-D754-4736-9D35-839F395EBFE4}">
      <dsp:nvSpPr>
        <dsp:cNvPr id="0" name=""/>
        <dsp:cNvSpPr/>
      </dsp:nvSpPr>
      <dsp:spPr>
        <a:xfrm>
          <a:off x="0" y="877293"/>
          <a:ext cx="4869656" cy="79450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build - onde o Eclipse compila as classes (.class)</a:t>
          </a:r>
          <a:endParaRPr lang="en-US" sz="2000" kern="1200"/>
        </a:p>
      </dsp:txBody>
      <dsp:txXfrm>
        <a:off x="38784" y="916077"/>
        <a:ext cx="4792088" cy="716935"/>
      </dsp:txXfrm>
    </dsp:sp>
    <dsp:sp modelId="{7695300C-8F1A-493D-A9C9-D56BD5858399}">
      <dsp:nvSpPr>
        <dsp:cNvPr id="0" name=""/>
        <dsp:cNvSpPr/>
      </dsp:nvSpPr>
      <dsp:spPr>
        <a:xfrm>
          <a:off x="0" y="1729396"/>
          <a:ext cx="4869656" cy="79450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WebContent - content directory (páginas, imagens, css, etc)</a:t>
          </a:r>
          <a:endParaRPr lang="en-US" sz="2000" kern="1200"/>
        </a:p>
      </dsp:txBody>
      <dsp:txXfrm>
        <a:off x="38784" y="1768180"/>
        <a:ext cx="4792088" cy="716935"/>
      </dsp:txXfrm>
    </dsp:sp>
    <dsp:sp modelId="{70BDA563-EFEB-4FFD-9D02-3D1EC0205043}">
      <dsp:nvSpPr>
        <dsp:cNvPr id="0" name=""/>
        <dsp:cNvSpPr/>
      </dsp:nvSpPr>
      <dsp:spPr>
        <a:xfrm>
          <a:off x="0" y="2581500"/>
          <a:ext cx="4869656" cy="79450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WebContent/WEB-INF/ - pasta oculta com configurações e recursos do projeto</a:t>
          </a:r>
          <a:endParaRPr lang="en-US" sz="2000" kern="1200"/>
        </a:p>
      </dsp:txBody>
      <dsp:txXfrm>
        <a:off x="38784" y="2620284"/>
        <a:ext cx="4792088" cy="716935"/>
      </dsp:txXfrm>
    </dsp:sp>
    <dsp:sp modelId="{D812125B-F4E8-42E8-B33D-CCA0F99D7D73}">
      <dsp:nvSpPr>
        <dsp:cNvPr id="0" name=""/>
        <dsp:cNvSpPr/>
      </dsp:nvSpPr>
      <dsp:spPr>
        <a:xfrm>
          <a:off x="0" y="3433603"/>
          <a:ext cx="4869656" cy="79450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WebContent/WEB-INF/lib/ - bibliotecas .jar.</a:t>
          </a:r>
          <a:endParaRPr lang="en-US" sz="2000" kern="1200"/>
        </a:p>
      </dsp:txBody>
      <dsp:txXfrm>
        <a:off x="38784" y="3472387"/>
        <a:ext cx="4792088" cy="716935"/>
      </dsp:txXfrm>
    </dsp:sp>
    <dsp:sp modelId="{56DA4BA0-801B-4766-9CE7-2596A5170A41}">
      <dsp:nvSpPr>
        <dsp:cNvPr id="0" name=""/>
        <dsp:cNvSpPr/>
      </dsp:nvSpPr>
      <dsp:spPr>
        <a:xfrm>
          <a:off x="0" y="4285706"/>
          <a:ext cx="4869656" cy="79450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WebContent/WEB-INF/classes/ - arquivos compilados são copiados para á META-INF</a:t>
          </a:r>
          <a:endParaRPr lang="en-US" sz="2000" kern="1200"/>
        </a:p>
      </dsp:txBody>
      <dsp:txXfrm>
        <a:off x="38784" y="4324490"/>
        <a:ext cx="4792088" cy="7169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D08E2-B46E-40C2-84CC-7237E9D31FDA}">
      <dsp:nvSpPr>
        <dsp:cNvPr id="0" name=""/>
        <dsp:cNvSpPr/>
      </dsp:nvSpPr>
      <dsp:spPr>
        <a:xfrm>
          <a:off x="0" y="0"/>
          <a:ext cx="4151185" cy="8312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Servlets e JSP são duas tencologias desenvolvidas pela Sun </a:t>
          </a:r>
          <a:endParaRPr lang="en-US" sz="1500" kern="1200"/>
        </a:p>
      </dsp:txBody>
      <dsp:txXfrm>
        <a:off x="24347" y="24347"/>
        <a:ext cx="3156908" cy="782588"/>
      </dsp:txXfrm>
    </dsp:sp>
    <dsp:sp modelId="{B451129A-4957-44B6-8A99-F9585D2B99D7}">
      <dsp:nvSpPr>
        <dsp:cNvPr id="0" name=""/>
        <dsp:cNvSpPr/>
      </dsp:nvSpPr>
      <dsp:spPr>
        <a:xfrm>
          <a:off x="309991" y="946737"/>
          <a:ext cx="4151185" cy="8312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Desenvolvimento de aplicações na Web</a:t>
          </a:r>
          <a:endParaRPr lang="en-US" sz="1500" kern="1200"/>
        </a:p>
      </dsp:txBody>
      <dsp:txXfrm>
        <a:off x="334338" y="971084"/>
        <a:ext cx="3252166" cy="782588"/>
      </dsp:txXfrm>
    </dsp:sp>
    <dsp:sp modelId="{4A8EC8FD-91BA-476A-8DB0-C320C340976D}">
      <dsp:nvSpPr>
        <dsp:cNvPr id="0" name=""/>
        <dsp:cNvSpPr/>
      </dsp:nvSpPr>
      <dsp:spPr>
        <a:xfrm>
          <a:off x="619982" y="1893475"/>
          <a:ext cx="4151185" cy="8312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Componentes Java que executem no lado do servidor.</a:t>
          </a:r>
          <a:endParaRPr lang="en-US" sz="1500" kern="1200"/>
        </a:p>
      </dsp:txBody>
      <dsp:txXfrm>
        <a:off x="644329" y="1917822"/>
        <a:ext cx="3252166" cy="782588"/>
      </dsp:txXfrm>
    </dsp:sp>
    <dsp:sp modelId="{FB417898-A94E-45F0-B442-2965F2FC0386}">
      <dsp:nvSpPr>
        <dsp:cNvPr id="0" name=""/>
        <dsp:cNvSpPr/>
      </dsp:nvSpPr>
      <dsp:spPr>
        <a:xfrm>
          <a:off x="929973" y="2840213"/>
          <a:ext cx="4151185" cy="8312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Fazem parte da plataforma J2EE (Java 2 Plataform Enterprise Edition)</a:t>
          </a:r>
          <a:endParaRPr lang="en-US" sz="1500" kern="1200"/>
        </a:p>
      </dsp:txBody>
      <dsp:txXfrm>
        <a:off x="954320" y="2864560"/>
        <a:ext cx="3252166" cy="782588"/>
      </dsp:txXfrm>
    </dsp:sp>
    <dsp:sp modelId="{5A057506-917D-442D-9A69-89895C48E477}">
      <dsp:nvSpPr>
        <dsp:cNvPr id="0" name=""/>
        <dsp:cNvSpPr/>
      </dsp:nvSpPr>
      <dsp:spPr>
        <a:xfrm>
          <a:off x="1239964" y="3786951"/>
          <a:ext cx="4151185" cy="8312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Oferecem um conjunto de tecnologias para o desenvolvimento de soluções para Web. </a:t>
          </a:r>
          <a:endParaRPr lang="en-US" sz="1500" kern="1200"/>
        </a:p>
      </dsp:txBody>
      <dsp:txXfrm>
        <a:off x="1264311" y="3811298"/>
        <a:ext cx="3252166" cy="782588"/>
      </dsp:txXfrm>
    </dsp:sp>
    <dsp:sp modelId="{B56C3D3F-CA59-45E5-97B3-5DC6E2BA55C5}">
      <dsp:nvSpPr>
        <dsp:cNvPr id="0" name=""/>
        <dsp:cNvSpPr/>
      </dsp:nvSpPr>
      <dsp:spPr>
        <a:xfrm>
          <a:off x="3610852" y="607297"/>
          <a:ext cx="540333" cy="54033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732427" y="607297"/>
        <a:ext cx="297183" cy="406601"/>
      </dsp:txXfrm>
    </dsp:sp>
    <dsp:sp modelId="{4DC229EC-3255-4D3E-8C1C-230E3689FC67}">
      <dsp:nvSpPr>
        <dsp:cNvPr id="0" name=""/>
        <dsp:cNvSpPr/>
      </dsp:nvSpPr>
      <dsp:spPr>
        <a:xfrm>
          <a:off x="3920843" y="1554035"/>
          <a:ext cx="540333" cy="54033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4042418" y="1554035"/>
        <a:ext cx="297183" cy="406601"/>
      </dsp:txXfrm>
    </dsp:sp>
    <dsp:sp modelId="{125524B4-1711-45F0-8998-D5420CB609E1}">
      <dsp:nvSpPr>
        <dsp:cNvPr id="0" name=""/>
        <dsp:cNvSpPr/>
      </dsp:nvSpPr>
      <dsp:spPr>
        <a:xfrm>
          <a:off x="4230834" y="2486919"/>
          <a:ext cx="540333" cy="54033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4352409" y="2486919"/>
        <a:ext cx="297183" cy="406601"/>
      </dsp:txXfrm>
    </dsp:sp>
    <dsp:sp modelId="{172BC3CB-794D-4DF4-819E-DFDC84468D58}">
      <dsp:nvSpPr>
        <dsp:cNvPr id="0" name=""/>
        <dsp:cNvSpPr/>
      </dsp:nvSpPr>
      <dsp:spPr>
        <a:xfrm>
          <a:off x="4540825" y="3442893"/>
          <a:ext cx="540333" cy="54033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4662400" y="3442893"/>
        <a:ext cx="297183" cy="4066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EAD41F-42C5-49A7-A8A7-45AAD676E52B}">
      <dsp:nvSpPr>
        <dsp:cNvPr id="0" name=""/>
        <dsp:cNvSpPr/>
      </dsp:nvSpPr>
      <dsp:spPr>
        <a:xfrm>
          <a:off x="0" y="428160"/>
          <a:ext cx="4869656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7208F3-8630-4B2B-B1DB-29961BD3C4D6}">
      <dsp:nvSpPr>
        <dsp:cNvPr id="0" name=""/>
        <dsp:cNvSpPr/>
      </dsp:nvSpPr>
      <dsp:spPr>
        <a:xfrm>
          <a:off x="243482" y="120"/>
          <a:ext cx="3408759" cy="8560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843" tIns="0" rIns="128843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JDK</a:t>
          </a:r>
          <a:endParaRPr lang="en-US" sz="2900" kern="1200"/>
        </a:p>
      </dsp:txBody>
      <dsp:txXfrm>
        <a:off x="285272" y="41910"/>
        <a:ext cx="3325179" cy="772500"/>
      </dsp:txXfrm>
    </dsp:sp>
    <dsp:sp modelId="{1EB45A94-DF48-4B78-BFF6-1C9BDFFD6BE5}">
      <dsp:nvSpPr>
        <dsp:cNvPr id="0" name=""/>
        <dsp:cNvSpPr/>
      </dsp:nvSpPr>
      <dsp:spPr>
        <a:xfrm>
          <a:off x="0" y="1743600"/>
          <a:ext cx="4869656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A8E0F9-1646-46E4-962C-68BA9AA4C3A3}">
      <dsp:nvSpPr>
        <dsp:cNvPr id="0" name=""/>
        <dsp:cNvSpPr/>
      </dsp:nvSpPr>
      <dsp:spPr>
        <a:xfrm>
          <a:off x="243482" y="1315560"/>
          <a:ext cx="3408759" cy="8560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843" tIns="0" rIns="128843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Eclipse</a:t>
          </a:r>
          <a:endParaRPr lang="en-US" sz="2900" kern="1200"/>
        </a:p>
      </dsp:txBody>
      <dsp:txXfrm>
        <a:off x="285272" y="1357350"/>
        <a:ext cx="3325179" cy="772500"/>
      </dsp:txXfrm>
    </dsp:sp>
    <dsp:sp modelId="{9E9C0B1B-4EEC-4D5E-AA03-3887B5AC2A89}">
      <dsp:nvSpPr>
        <dsp:cNvPr id="0" name=""/>
        <dsp:cNvSpPr/>
      </dsp:nvSpPr>
      <dsp:spPr>
        <a:xfrm>
          <a:off x="0" y="3059040"/>
          <a:ext cx="4869656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636A93-1577-4DE4-B1EE-DFDC6464F92E}">
      <dsp:nvSpPr>
        <dsp:cNvPr id="0" name=""/>
        <dsp:cNvSpPr/>
      </dsp:nvSpPr>
      <dsp:spPr>
        <a:xfrm>
          <a:off x="243482" y="2631000"/>
          <a:ext cx="3408759" cy="8560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843" tIns="0" rIns="128843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IntelliJ IDEA</a:t>
          </a:r>
          <a:endParaRPr lang="en-US" sz="2900" kern="1200"/>
        </a:p>
      </dsp:txBody>
      <dsp:txXfrm>
        <a:off x="285272" y="2672790"/>
        <a:ext cx="3325179" cy="772500"/>
      </dsp:txXfrm>
    </dsp:sp>
    <dsp:sp modelId="{87C78237-CCB7-4F84-8DC9-63626B4B8CC7}">
      <dsp:nvSpPr>
        <dsp:cNvPr id="0" name=""/>
        <dsp:cNvSpPr/>
      </dsp:nvSpPr>
      <dsp:spPr>
        <a:xfrm>
          <a:off x="0" y="4374479"/>
          <a:ext cx="4869656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BFDF10-74A8-4E87-82F2-2938FC109139}">
      <dsp:nvSpPr>
        <dsp:cNvPr id="0" name=""/>
        <dsp:cNvSpPr/>
      </dsp:nvSpPr>
      <dsp:spPr>
        <a:xfrm>
          <a:off x="243482" y="3946440"/>
          <a:ext cx="3408759" cy="8560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843" tIns="0" rIns="128843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/>
            <a:t>PostgreSQL</a:t>
          </a:r>
          <a:endParaRPr lang="en-US" sz="2900" kern="1200" dirty="0"/>
        </a:p>
      </dsp:txBody>
      <dsp:txXfrm>
        <a:off x="285272" y="3988230"/>
        <a:ext cx="3325179" cy="7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23B3A-AD93-449F-8290-3DF6A9FAD0B3}" type="datetimeFigureOut">
              <a:rPr lang="pt-BR" smtClean="0"/>
              <a:t>05/08/2019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C8F73-4221-4CFE-ACAA-1AC9CD97B9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894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420E33-56E5-44A5-8858-DAF2B89AD39F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45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8E487-7E0F-4B8C-89EE-0AFDA35442F2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61798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8E487-7E0F-4B8C-89EE-0AFDA35442F2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50682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8E487-7E0F-4B8C-89EE-0AFDA35442F2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13577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FFCA063-519D-4010-8874-A6DA936A95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F1860F8-8974-472B-95A4-6D551251A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618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3DAFB87-5A95-400E-938F-F3AF501AE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838E487-7E0F-4B8C-89EE-0AFDA35442F2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58664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FFCA063-519D-4010-8874-A6DA936A95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F1860F8-8974-472B-95A4-6D551251A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618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3DAFB87-5A95-400E-938F-F3AF501AE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838E487-7E0F-4B8C-89EE-0AFDA35442F2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36184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8E487-7E0F-4B8C-89EE-0AFDA35442F2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28643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0074-5280-4D1D-A39E-8FDC84798E3C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6066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787B-8FC7-4808-8B64-3695E25FC652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3726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06B57-3C1E-4EF5-BC64-1ED81B4DF5C2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184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8E487-7E0F-4B8C-89EE-0AFDA35442F2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72916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A8E0-53F6-404B-97F5-211AF07802D7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7622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751AA-90AD-4C71-A512-F5F4B64330F0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45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11EE6-0625-4550-A74C-AEF2B5A67205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8886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8E487-7E0F-4B8C-89EE-0AFDA35442F2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92100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69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587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712797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RgWttqFKu8?feature=oembe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Byymar3bds?feature=oembe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66ZU2PCIcM?feature=oembe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7PIRnvZb0QE?feature=oembed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iVeQzLJtMU?feature=oembe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ideoseries?list=PLmgJzd-R5_aNRLkFaAoAl207OC9cwFnQ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VMVDrCRsyA?feature=oembe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068A2D85-1FDE-48AC-A1FA-38CD2DA0D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3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-1" y="2463131"/>
            <a:ext cx="4512879" cy="4394869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68580" tIns="34290" rIns="68580" bIns="34290" rtlCol="0" anchor="t">
            <a:normAutofit/>
          </a:bodyPr>
          <a:lstStyle/>
          <a:p>
            <a:pPr algn="ctr">
              <a:spcAft>
                <a:spcPts val="750"/>
              </a:spcAft>
              <a:buClr>
                <a:schemeClr val="tx1"/>
              </a:buClr>
              <a:buSzPct val="100000"/>
            </a:pPr>
            <a:endParaRPr lang="en-US" sz="12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C6BFFC-FEBB-4F7E-B4D5-7D2F6A2F8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370" y="3149961"/>
            <a:ext cx="3153103" cy="1007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5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Programação</a:t>
            </a:r>
            <a:r>
              <a:rPr lang="en-US" sz="315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Web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95115" y="4226880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66191AFD-AB06-420E-AA3A-870344A6C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421" y="4277679"/>
            <a:ext cx="3444766" cy="19648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2000" dirty="0"/>
              <a:t>Edson Orivaldo Lessa Junior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2000" dirty="0"/>
              <a:t>edson.lessa@unisul.br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algn="l" defTabSz="9144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0709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https://thumbs.dreamstime.com/t/o-homem-irritado-est%C3%A1-destruindo-um-teclado-54881418.jpg">
            <a:extLst>
              <a:ext uri="{FF2B5EF4-FFF2-40B4-BE49-F238E27FC236}">
                <a16:creationId xmlns:a16="http://schemas.microsoft.com/office/drawing/2014/main" id="{588230F0-FB56-436A-955D-4C70BB3D7A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1630256"/>
            <a:ext cx="5391149" cy="359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4D0E9EA-9618-4A3B-A870-A7159625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074363"/>
            <a:ext cx="2220797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3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Experiência</a:t>
            </a:r>
            <a:r>
              <a:rPr lang="en-US" sz="2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do </a:t>
            </a:r>
            <a:r>
              <a:rPr lang="en-US" sz="23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Usuário</a:t>
            </a:r>
            <a:endParaRPr lang="en-US" sz="23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0751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http://www.vitamin-ha.com/wp-content/uploads/2013/12/funny-construction-mistakes-07.jpg">
            <a:extLst>
              <a:ext uri="{FF2B5EF4-FFF2-40B4-BE49-F238E27FC236}">
                <a16:creationId xmlns:a16="http://schemas.microsoft.com/office/drawing/2014/main" id="{E610E042-3A63-4923-A6D9-731D667198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1642533" y="1675227"/>
            <a:ext cx="5858932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6BD7667-4C40-4369-9F91-F93C7444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Experiência do usuário</a:t>
            </a:r>
          </a:p>
        </p:txBody>
      </p:sp>
    </p:spTree>
    <p:extLst>
      <p:ext uri="{BB962C8B-B14F-4D97-AF65-F5344CB8AC3E}">
        <p14:creationId xmlns:p14="http://schemas.microsoft.com/office/powerpoint/2010/main" val="3225187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Resultado de imagem para erro de engenharia">
            <a:extLst>
              <a:ext uri="{FF2B5EF4-FFF2-40B4-BE49-F238E27FC236}">
                <a16:creationId xmlns:a16="http://schemas.microsoft.com/office/drawing/2014/main" id="{7CE47925-09B1-4DA9-BCD6-741928F21D9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030" y="332190"/>
            <a:ext cx="4091937" cy="394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Imagem relacionada">
            <a:extLst>
              <a:ext uri="{FF2B5EF4-FFF2-40B4-BE49-F238E27FC236}">
                <a16:creationId xmlns:a16="http://schemas.microsoft.com/office/drawing/2014/main" id="{B1FCE106-3185-4F39-86E8-727896F83CE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032" y="945980"/>
            <a:ext cx="4091938" cy="272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6BD7667-4C40-4369-9F91-F93C7444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700">
                <a:solidFill>
                  <a:schemeClr val="bg1"/>
                </a:solidFill>
              </a:rPr>
              <a:t>Experiência do usuário</a:t>
            </a:r>
          </a:p>
        </p:txBody>
      </p:sp>
    </p:spTree>
    <p:extLst>
      <p:ext uri="{BB962C8B-B14F-4D97-AF65-F5344CB8AC3E}">
        <p14:creationId xmlns:p14="http://schemas.microsoft.com/office/powerpoint/2010/main" val="40987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16BD7667-4C40-4369-9F91-F93C7444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700">
                <a:solidFill>
                  <a:schemeClr val="bg1"/>
                </a:solidFill>
              </a:rPr>
              <a:t>Experiência do usuário</a:t>
            </a:r>
          </a:p>
        </p:txBody>
      </p:sp>
      <p:pic>
        <p:nvPicPr>
          <p:cNvPr id="10" name="Picture 4" descr="Resultado de imagem para erro de engenharia">
            <a:extLst>
              <a:ext uri="{FF2B5EF4-FFF2-40B4-BE49-F238E27FC236}">
                <a16:creationId xmlns:a16="http://schemas.microsoft.com/office/drawing/2014/main" id="{2A58094E-0E3E-4150-92A5-CFCBB1F5FDE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3" y="849224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Resultado de imagem para erro de construção">
            <a:extLst>
              <a:ext uri="{FF2B5EF4-FFF2-40B4-BE49-F238E27FC236}">
                <a16:creationId xmlns:a16="http://schemas.microsoft.com/office/drawing/2014/main" id="{126F525C-4DFA-46A4-B198-E8FC8B8F1E2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146" y="763512"/>
            <a:ext cx="4000483" cy="300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45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6" name="Picture 2" descr="Resultado de imagem para apresentação de relatórios">
            <a:extLst>
              <a:ext uri="{FF2B5EF4-FFF2-40B4-BE49-F238E27FC236}">
                <a16:creationId xmlns:a16="http://schemas.microsoft.com/office/drawing/2014/main" id="{73DDF869-CDAE-4892-BD12-7708E6D10A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4373" y="1675227"/>
            <a:ext cx="8175253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2EED96-3501-4456-8263-5109CCAC9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Experiência do Usuário</a:t>
            </a:r>
          </a:p>
        </p:txBody>
      </p:sp>
    </p:spTree>
    <p:extLst>
      <p:ext uri="{BB962C8B-B14F-4D97-AF65-F5344CB8AC3E}">
        <p14:creationId xmlns:p14="http://schemas.microsoft.com/office/powerpoint/2010/main" val="1825410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9144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A0B640-3300-46A9-A8C0-E26045CEA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94740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bg1"/>
                </a:solidFill>
              </a:rPr>
              <a:t>Mas o que é Experiência de Usuário (User Experience)?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6331E9-22C5-4718-B99E-EBF1AF418C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2100579"/>
            <a:ext cx="3823334" cy="4076383"/>
          </a:xfrm>
        </p:spPr>
        <p:txBody>
          <a:bodyPr anchor="ctr">
            <a:normAutofit/>
          </a:bodyPr>
          <a:lstStyle/>
          <a:p>
            <a:r>
              <a:rPr lang="pt-BR" sz="2400" dirty="0">
                <a:latin typeface="Bradley Hand ITC" panose="03070402050302030203" pitchFamily="66" charset="0"/>
              </a:rPr>
              <a:t>Usabilidade?</a:t>
            </a:r>
          </a:p>
          <a:p>
            <a:r>
              <a:rPr lang="pt-BR" sz="2400" dirty="0">
                <a:latin typeface="Bradley Hand ITC" panose="03070402050302030203" pitchFamily="66" charset="0"/>
              </a:rPr>
              <a:t>Design Centrado No Usuário?</a:t>
            </a:r>
          </a:p>
          <a:p>
            <a:r>
              <a:rPr lang="pt-BR" sz="2400" dirty="0">
                <a:latin typeface="Bradley Hand ITC" panose="03070402050302030203" pitchFamily="66" charset="0"/>
              </a:rPr>
              <a:t>Arquitetura da Informação?</a:t>
            </a:r>
          </a:p>
          <a:p>
            <a:r>
              <a:rPr lang="pt-BR" sz="2400" dirty="0">
                <a:latin typeface="Bradley Hand ITC" panose="03070402050302030203" pitchFamily="66" charset="0"/>
              </a:rPr>
              <a:t>Design </a:t>
            </a:r>
            <a:r>
              <a:rPr lang="pt-BR" sz="2400" dirty="0" err="1">
                <a:latin typeface="Bradley Hand ITC" panose="03070402050302030203" pitchFamily="66" charset="0"/>
              </a:rPr>
              <a:t>Thinking</a:t>
            </a:r>
            <a:r>
              <a:rPr lang="pt-BR" sz="2400" dirty="0">
                <a:latin typeface="Bradley Hand ITC" panose="03070402050302030203" pitchFamily="66" charset="0"/>
              </a:rPr>
              <a:t>?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EF66ABB-29AA-4191-B416-4D48B8885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2015" y="2100579"/>
            <a:ext cx="3823335" cy="4076383"/>
          </a:xfrm>
        </p:spPr>
        <p:txBody>
          <a:bodyPr anchor="ctr">
            <a:normAutofit/>
          </a:bodyPr>
          <a:lstStyle/>
          <a:p>
            <a:r>
              <a:rPr lang="pt-BR" sz="2400" dirty="0">
                <a:latin typeface="Bradley Hand ITC" panose="03070402050302030203" pitchFamily="66" charset="0"/>
              </a:rPr>
              <a:t>IHC?</a:t>
            </a:r>
          </a:p>
          <a:p>
            <a:r>
              <a:rPr lang="pt-BR" sz="2400" dirty="0">
                <a:latin typeface="Bradley Hand ITC" panose="03070402050302030203" pitchFamily="66" charset="0"/>
              </a:rPr>
              <a:t>Design de Navegação? Design de Interação?</a:t>
            </a:r>
          </a:p>
          <a:p>
            <a:r>
              <a:rPr lang="pt-BR" sz="2400" dirty="0" err="1">
                <a:latin typeface="Bradley Hand ITC" panose="03070402050302030203" pitchFamily="66" charset="0"/>
              </a:rPr>
              <a:t>User</a:t>
            </a:r>
            <a:r>
              <a:rPr lang="pt-BR" sz="2400" dirty="0">
                <a:latin typeface="Bradley Hand ITC" panose="03070402050302030203" pitchFamily="66" charset="0"/>
              </a:rPr>
              <a:t> Interface?</a:t>
            </a:r>
          </a:p>
          <a:p>
            <a:r>
              <a:rPr lang="pt-BR" sz="2400" dirty="0" err="1">
                <a:latin typeface="Bradley Hand ITC" panose="03070402050302030203" pitchFamily="66" charset="0"/>
              </a:rPr>
              <a:t>Customer</a:t>
            </a:r>
            <a:r>
              <a:rPr lang="pt-BR" sz="2400" dirty="0">
                <a:latin typeface="Bradley Hand ITC" panose="03070402050302030203" pitchFamily="66" charset="0"/>
              </a:rPr>
              <a:t> Experience?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310232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300" y="321733"/>
            <a:ext cx="8680116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4109417"/>
            <a:ext cx="20574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841B2287-78F8-4A7F-A632-5630FAB28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Isso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não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é </a:t>
            </a:r>
            <a:r>
              <a:rPr lang="en-US" sz="5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importante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43734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tint val="95000"/>
              <a:satMod val="170000"/>
            </a:schemeClr>
          </a:solidFill>
          <a:ln>
            <a:noFill/>
          </a:ln>
          <a:effectLst/>
        </p:spPr>
      </p:sp>
      <p:grpSp>
        <p:nvGrpSpPr>
          <p:cNvPr id="10" name="Group 9" title="intersecting circles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6610" y="498348"/>
            <a:ext cx="7426997" cy="5861304"/>
            <a:chOff x="1155481" y="498348"/>
            <a:chExt cx="9902663" cy="5861304"/>
          </a:xfrm>
        </p:grpSpPr>
        <p:sp>
          <p:nvSpPr>
            <p:cNvPr id="11" name="Oval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 title="ribbon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9144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CF734E-9080-4F54-80F7-78377829E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01" y="2607437"/>
            <a:ext cx="8158598" cy="1643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8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“</a:t>
            </a:r>
            <a:r>
              <a:rPr lang="en-US" sz="280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Mais</a:t>
            </a:r>
            <a:r>
              <a:rPr lang="en-US" sz="28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importante</a:t>
            </a:r>
            <a:r>
              <a:rPr lang="en-US" sz="28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do que</a:t>
            </a:r>
            <a:br>
              <a:rPr lang="en-US" sz="28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 </a:t>
            </a:r>
            <a:r>
              <a:rPr lang="en-US" sz="280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nome</a:t>
            </a:r>
            <a:r>
              <a:rPr lang="en-US" sz="28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utilizado</a:t>
            </a:r>
            <a:r>
              <a:rPr lang="en-US" sz="28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é a </a:t>
            </a:r>
            <a:r>
              <a:rPr lang="en-US" sz="280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sua</a:t>
            </a:r>
            <a:r>
              <a:rPr lang="en-US" sz="28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atitude</a:t>
            </a:r>
            <a:br>
              <a:rPr lang="en-US" sz="28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 as </a:t>
            </a:r>
            <a:r>
              <a:rPr lang="en-US" sz="280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técnicas</a:t>
            </a:r>
            <a:r>
              <a:rPr lang="en-US" sz="28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que </a:t>
            </a:r>
            <a:r>
              <a:rPr lang="en-US" sz="280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você</a:t>
            </a:r>
            <a:r>
              <a:rPr lang="en-US" sz="28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pode</a:t>
            </a:r>
            <a:r>
              <a:rPr lang="en-US" sz="28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utilizar</a:t>
            </a:r>
            <a:br>
              <a:rPr lang="en-US" sz="28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para </a:t>
            </a:r>
            <a:r>
              <a:rPr lang="en-US" sz="280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contribuir</a:t>
            </a:r>
            <a:r>
              <a:rPr lang="en-US" sz="28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com </a:t>
            </a:r>
            <a:r>
              <a:rPr lang="en-US" sz="280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seus</a:t>
            </a:r>
            <a:r>
              <a:rPr lang="en-US" sz="28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usuários</a:t>
            </a:r>
            <a:r>
              <a:rPr lang="en-US" sz="28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.”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455465-E932-4884-9107-C46DDD939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0" y="6019864"/>
            <a:ext cx="6858000" cy="762000"/>
          </a:xfrm>
        </p:spPr>
        <p:txBody>
          <a:bodyPr vert="horz" lIns="91440" tIns="45720" rIns="91440" bIns="45720" rtlCol="0">
            <a:normAutofit/>
          </a:bodyPr>
          <a:lstStyle/>
          <a:p>
            <a:pPr algn="r" defTabSz="914400">
              <a:spcBef>
                <a:spcPts val="1000"/>
              </a:spcBef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Fonte: Krug (2014)</a:t>
            </a:r>
          </a:p>
        </p:txBody>
      </p:sp>
    </p:spTree>
    <p:extLst>
      <p:ext uri="{BB962C8B-B14F-4D97-AF65-F5344CB8AC3E}">
        <p14:creationId xmlns:p14="http://schemas.microsoft.com/office/powerpoint/2010/main" val="4005126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5FD97DC3-AB41-42FA-BDAF-4AA766BC3B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2163670"/>
              </p:ext>
            </p:extLst>
          </p:nvPr>
        </p:nvGraphicFramePr>
        <p:xfrm>
          <a:off x="107504" y="764704"/>
          <a:ext cx="8964488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luxograma: Dados 5">
            <a:extLst>
              <a:ext uri="{FF2B5EF4-FFF2-40B4-BE49-F238E27FC236}">
                <a16:creationId xmlns:a16="http://schemas.microsoft.com/office/drawing/2014/main" id="{E876038E-3A2D-4C48-B0A6-1FB5272E1C30}"/>
              </a:ext>
            </a:extLst>
          </p:cNvPr>
          <p:cNvSpPr/>
          <p:nvPr/>
        </p:nvSpPr>
        <p:spPr>
          <a:xfrm>
            <a:off x="-33536" y="5772793"/>
            <a:ext cx="6811185" cy="107821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18"/>
              <a:gd name="connsiteY0" fmla="*/ 10000 h 10000"/>
              <a:gd name="connsiteX1" fmla="*/ 18 w 8018"/>
              <a:gd name="connsiteY1" fmla="*/ 0 h 10000"/>
              <a:gd name="connsiteX2" fmla="*/ 8018 w 8018"/>
              <a:gd name="connsiteY2" fmla="*/ 0 h 10000"/>
              <a:gd name="connsiteX3" fmla="*/ 6018 w 8018"/>
              <a:gd name="connsiteY3" fmla="*/ 10000 h 10000"/>
              <a:gd name="connsiteX4" fmla="*/ 0 w 8018"/>
              <a:gd name="connsiteY4" fmla="*/ 10000 h 10000"/>
              <a:gd name="connsiteX0" fmla="*/ 20 w 10020"/>
              <a:gd name="connsiteY0" fmla="*/ 10000 h 10000"/>
              <a:gd name="connsiteX1" fmla="*/ 0 w 10020"/>
              <a:gd name="connsiteY1" fmla="*/ 241 h 10000"/>
              <a:gd name="connsiteX2" fmla="*/ 10020 w 10020"/>
              <a:gd name="connsiteY2" fmla="*/ 0 h 10000"/>
              <a:gd name="connsiteX3" fmla="*/ 7526 w 10020"/>
              <a:gd name="connsiteY3" fmla="*/ 10000 h 10000"/>
              <a:gd name="connsiteX4" fmla="*/ 20 w 10020"/>
              <a:gd name="connsiteY4" fmla="*/ 10000 h 10000"/>
              <a:gd name="connsiteX0" fmla="*/ 20 w 10020"/>
              <a:gd name="connsiteY0" fmla="*/ 10121 h 10121"/>
              <a:gd name="connsiteX1" fmla="*/ 0 w 10020"/>
              <a:gd name="connsiteY1" fmla="*/ 0 h 10121"/>
              <a:gd name="connsiteX2" fmla="*/ 10020 w 10020"/>
              <a:gd name="connsiteY2" fmla="*/ 121 h 10121"/>
              <a:gd name="connsiteX3" fmla="*/ 7526 w 10020"/>
              <a:gd name="connsiteY3" fmla="*/ 10121 h 10121"/>
              <a:gd name="connsiteX4" fmla="*/ 20 w 10020"/>
              <a:gd name="connsiteY4" fmla="*/ 10121 h 10121"/>
              <a:gd name="connsiteX0" fmla="*/ 0 w 10042"/>
              <a:gd name="connsiteY0" fmla="*/ 10242 h 10242"/>
              <a:gd name="connsiteX1" fmla="*/ 22 w 10042"/>
              <a:gd name="connsiteY1" fmla="*/ 0 h 10242"/>
              <a:gd name="connsiteX2" fmla="*/ 10042 w 10042"/>
              <a:gd name="connsiteY2" fmla="*/ 121 h 10242"/>
              <a:gd name="connsiteX3" fmla="*/ 7548 w 10042"/>
              <a:gd name="connsiteY3" fmla="*/ 10121 h 10242"/>
              <a:gd name="connsiteX4" fmla="*/ 0 w 10042"/>
              <a:gd name="connsiteY4" fmla="*/ 10242 h 1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2" h="10242">
                <a:moveTo>
                  <a:pt x="0" y="10242"/>
                </a:moveTo>
                <a:cubicBezTo>
                  <a:pt x="7" y="6909"/>
                  <a:pt x="15" y="3333"/>
                  <a:pt x="22" y="0"/>
                </a:cubicBezTo>
                <a:lnTo>
                  <a:pt x="10042" y="121"/>
                </a:lnTo>
                <a:lnTo>
                  <a:pt x="7548" y="10121"/>
                </a:lnTo>
                <a:lnTo>
                  <a:pt x="0" y="1024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luxograma: Dados 5">
            <a:extLst>
              <a:ext uri="{FF2B5EF4-FFF2-40B4-BE49-F238E27FC236}">
                <a16:creationId xmlns:a16="http://schemas.microsoft.com/office/drawing/2014/main" id="{FE929B3C-839D-4E58-9DFE-3B1DB4713263}"/>
              </a:ext>
            </a:extLst>
          </p:cNvPr>
          <p:cNvSpPr/>
          <p:nvPr/>
        </p:nvSpPr>
        <p:spPr>
          <a:xfrm flipH="1" flipV="1">
            <a:off x="5348288" y="5819910"/>
            <a:ext cx="3832224" cy="106547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18"/>
              <a:gd name="connsiteY0" fmla="*/ 10000 h 10000"/>
              <a:gd name="connsiteX1" fmla="*/ 18 w 8018"/>
              <a:gd name="connsiteY1" fmla="*/ 0 h 10000"/>
              <a:gd name="connsiteX2" fmla="*/ 8018 w 8018"/>
              <a:gd name="connsiteY2" fmla="*/ 0 h 10000"/>
              <a:gd name="connsiteX3" fmla="*/ 6018 w 8018"/>
              <a:gd name="connsiteY3" fmla="*/ 10000 h 10000"/>
              <a:gd name="connsiteX4" fmla="*/ 0 w 8018"/>
              <a:gd name="connsiteY4" fmla="*/ 10000 h 10000"/>
              <a:gd name="connsiteX0" fmla="*/ 20 w 10020"/>
              <a:gd name="connsiteY0" fmla="*/ 10000 h 10000"/>
              <a:gd name="connsiteX1" fmla="*/ 0 w 10020"/>
              <a:gd name="connsiteY1" fmla="*/ 241 h 10000"/>
              <a:gd name="connsiteX2" fmla="*/ 10020 w 10020"/>
              <a:gd name="connsiteY2" fmla="*/ 0 h 10000"/>
              <a:gd name="connsiteX3" fmla="*/ 7526 w 10020"/>
              <a:gd name="connsiteY3" fmla="*/ 10000 h 10000"/>
              <a:gd name="connsiteX4" fmla="*/ 20 w 10020"/>
              <a:gd name="connsiteY4" fmla="*/ 10000 h 10000"/>
              <a:gd name="connsiteX0" fmla="*/ 20 w 10020"/>
              <a:gd name="connsiteY0" fmla="*/ 10121 h 10121"/>
              <a:gd name="connsiteX1" fmla="*/ 0 w 10020"/>
              <a:gd name="connsiteY1" fmla="*/ 0 h 10121"/>
              <a:gd name="connsiteX2" fmla="*/ 10020 w 10020"/>
              <a:gd name="connsiteY2" fmla="*/ 121 h 10121"/>
              <a:gd name="connsiteX3" fmla="*/ 7526 w 10020"/>
              <a:gd name="connsiteY3" fmla="*/ 10121 h 10121"/>
              <a:gd name="connsiteX4" fmla="*/ 20 w 10020"/>
              <a:gd name="connsiteY4" fmla="*/ 10121 h 10121"/>
              <a:gd name="connsiteX0" fmla="*/ 0 w 10042"/>
              <a:gd name="connsiteY0" fmla="*/ 10242 h 10242"/>
              <a:gd name="connsiteX1" fmla="*/ 22 w 10042"/>
              <a:gd name="connsiteY1" fmla="*/ 0 h 10242"/>
              <a:gd name="connsiteX2" fmla="*/ 10042 w 10042"/>
              <a:gd name="connsiteY2" fmla="*/ 121 h 10242"/>
              <a:gd name="connsiteX3" fmla="*/ 7548 w 10042"/>
              <a:gd name="connsiteY3" fmla="*/ 10121 h 10242"/>
              <a:gd name="connsiteX4" fmla="*/ 0 w 10042"/>
              <a:gd name="connsiteY4" fmla="*/ 10242 h 10242"/>
              <a:gd name="connsiteX0" fmla="*/ 4371 w 10021"/>
              <a:gd name="connsiteY0" fmla="*/ 10102 h 10121"/>
              <a:gd name="connsiteX1" fmla="*/ 1 w 10021"/>
              <a:gd name="connsiteY1" fmla="*/ 0 h 10121"/>
              <a:gd name="connsiteX2" fmla="*/ 10021 w 10021"/>
              <a:gd name="connsiteY2" fmla="*/ 121 h 10121"/>
              <a:gd name="connsiteX3" fmla="*/ 7527 w 10021"/>
              <a:gd name="connsiteY3" fmla="*/ 10121 h 10121"/>
              <a:gd name="connsiteX4" fmla="*/ 4371 w 10021"/>
              <a:gd name="connsiteY4" fmla="*/ 10102 h 10121"/>
              <a:gd name="connsiteX0" fmla="*/ 0 w 5650"/>
              <a:gd name="connsiteY0" fmla="*/ 10102 h 10121"/>
              <a:gd name="connsiteX1" fmla="*/ 22 w 5650"/>
              <a:gd name="connsiteY1" fmla="*/ 0 h 10121"/>
              <a:gd name="connsiteX2" fmla="*/ 5650 w 5650"/>
              <a:gd name="connsiteY2" fmla="*/ 121 h 10121"/>
              <a:gd name="connsiteX3" fmla="*/ 3156 w 5650"/>
              <a:gd name="connsiteY3" fmla="*/ 10121 h 10121"/>
              <a:gd name="connsiteX4" fmla="*/ 0 w 5650"/>
              <a:gd name="connsiteY4" fmla="*/ 10102 h 10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0" h="10121">
                <a:moveTo>
                  <a:pt x="0" y="10102"/>
                </a:moveTo>
                <a:cubicBezTo>
                  <a:pt x="7" y="6769"/>
                  <a:pt x="15" y="3333"/>
                  <a:pt x="22" y="0"/>
                </a:cubicBezTo>
                <a:lnTo>
                  <a:pt x="5650" y="121"/>
                </a:lnTo>
                <a:lnTo>
                  <a:pt x="3156" y="10121"/>
                </a:lnTo>
                <a:lnTo>
                  <a:pt x="0" y="101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A7FB4BB-59EC-4066-9796-9FD43B83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30" y="5805264"/>
            <a:ext cx="4683126" cy="10254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Lembre-se</a:t>
            </a:r>
          </a:p>
        </p:txBody>
      </p:sp>
    </p:spTree>
    <p:extLst>
      <p:ext uri="{BB962C8B-B14F-4D97-AF65-F5344CB8AC3E}">
        <p14:creationId xmlns:p14="http://schemas.microsoft.com/office/powerpoint/2010/main" val="327354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300" y="321733"/>
            <a:ext cx="8680116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4109417"/>
            <a:ext cx="20574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5FC75E95-57BD-42E8-9E4C-456A3DB67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Por que se </a:t>
            </a:r>
            <a:r>
              <a:rPr lang="en-US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preocupar</a:t>
            </a: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com </a:t>
            </a:r>
            <a:r>
              <a:rPr lang="en-US" sz="5000" b="1" dirty="0"/>
              <a:t>User </a:t>
            </a:r>
            <a:r>
              <a:rPr lang="en-US" sz="5000" b="1" dirty="0" err="1"/>
              <a:t>eXperience</a:t>
            </a:r>
            <a:r>
              <a:rPr lang="en-US" sz="5000" b="1" dirty="0"/>
              <a:t>?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8209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6295" y="-2"/>
            <a:ext cx="5157705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3D7B29-D68D-4515-9BC7-A5FD1D27E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35" y="2745736"/>
            <a:ext cx="27741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pt-BR" sz="2800"/>
              <a:t>Experiência de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70C600-C597-4C37-9AF8-3E8EE09EC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886" y="802638"/>
            <a:ext cx="4056522" cy="5252722"/>
          </a:xfrm>
        </p:spPr>
        <p:txBody>
          <a:bodyPr anchor="ctr">
            <a:normAutofit/>
          </a:bodyPr>
          <a:lstStyle/>
          <a:p>
            <a:r>
              <a:rPr lang="pt-BR">
                <a:solidFill>
                  <a:schemeClr val="bg1"/>
                </a:solidFill>
              </a:rPr>
              <a:t>Tudo que fazemos nos proporciona algum tipo de experiência</a:t>
            </a:r>
          </a:p>
          <a:p>
            <a:r>
              <a:rPr lang="pt-BR">
                <a:solidFill>
                  <a:schemeClr val="bg1"/>
                </a:solidFill>
              </a:rPr>
              <a:t>Experiencias boas conquistam as pessoas</a:t>
            </a:r>
          </a:p>
          <a:p>
            <a:r>
              <a:rPr lang="pt-BR">
                <a:solidFill>
                  <a:schemeClr val="bg1"/>
                </a:solidFill>
              </a:rPr>
              <a:t>Quem cuida da experiência, mantem o sucesso</a:t>
            </a:r>
          </a:p>
        </p:txBody>
      </p:sp>
    </p:spTree>
    <p:extLst>
      <p:ext uri="{BB962C8B-B14F-4D97-AF65-F5344CB8AC3E}">
        <p14:creationId xmlns:p14="http://schemas.microsoft.com/office/powerpoint/2010/main" val="329260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300" y="321733"/>
            <a:ext cx="8680116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4109417"/>
            <a:ext cx="20574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>
            <a:extLst>
              <a:ext uri="{FF2B5EF4-FFF2-40B4-BE49-F238E27FC236}">
                <a16:creationId xmlns:a16="http://schemas.microsoft.com/office/drawing/2014/main" id="{D79FC865-5291-4154-BD0F-36EF26F0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“A experiência do usuário está se tornando mais importante que o preço.</a:t>
            </a:r>
            <a:br>
              <a:rPr lang="en-US" sz="3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Ela determinará o sucesso ou o fracasso do seu negócio.”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5DC7EED-0C29-46CE-89A0-743B54CC8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256436"/>
            <a:ext cx="6858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Fonte: Hyper Island (2014)</a:t>
            </a:r>
          </a:p>
        </p:txBody>
      </p:sp>
    </p:spTree>
    <p:extLst>
      <p:ext uri="{BB962C8B-B14F-4D97-AF65-F5344CB8AC3E}">
        <p14:creationId xmlns:p14="http://schemas.microsoft.com/office/powerpoint/2010/main" val="734489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300" y="321733"/>
            <a:ext cx="8680116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4109417"/>
            <a:ext cx="20574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>
            <a:extLst>
              <a:ext uri="{FF2B5EF4-FFF2-40B4-BE49-F238E27FC236}">
                <a16:creationId xmlns:a16="http://schemas.microsoft.com/office/drawing/2014/main" id="{D79FC865-5291-4154-BD0F-36EF26F0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“A cada 1 dólar investido em UX você tem</a:t>
            </a:r>
            <a:b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 retorno de 2 a 100 dólares.”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5DC7EED-0C29-46CE-89A0-743B54CC8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256436"/>
            <a:ext cx="6858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Fonte: User Testing (2015)</a:t>
            </a:r>
          </a:p>
        </p:txBody>
      </p:sp>
    </p:spTree>
    <p:extLst>
      <p:ext uri="{BB962C8B-B14F-4D97-AF65-F5344CB8AC3E}">
        <p14:creationId xmlns:p14="http://schemas.microsoft.com/office/powerpoint/2010/main" val="2129852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9401DE-9316-4E1E-A562-F046FCA0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D32EB2-8585-4053-9A79-229DD5F18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tint val="95000"/>
              <a:satMod val="170000"/>
            </a:schemeClr>
          </a:solidFill>
          <a:ln>
            <a:noFill/>
          </a:ln>
          <a:effectLst/>
        </p:spPr>
      </p:sp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4840" y="-2"/>
            <a:ext cx="4709160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9994" y="231648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>
            <a:extLst>
              <a:ext uri="{FF2B5EF4-FFF2-40B4-BE49-F238E27FC236}">
                <a16:creationId xmlns:a16="http://schemas.microsoft.com/office/drawing/2014/main" id="{2CAFE1B6-12F3-4AD9-88DF-4555C90E8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2631125"/>
            <a:ext cx="3737610" cy="23974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UX é </a:t>
            </a:r>
            <a:r>
              <a:rPr lang="en-US" sz="4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mudar</a:t>
            </a: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 forma que as </a:t>
            </a:r>
            <a:r>
              <a:rPr lang="en-US" sz="4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pessoas</a:t>
            </a: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usam</a:t>
            </a: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as </a:t>
            </a:r>
            <a:r>
              <a:rPr lang="en-US" sz="4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coisa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71090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m relacionada">
            <a:extLst>
              <a:ext uri="{FF2B5EF4-FFF2-40B4-BE49-F238E27FC236}">
                <a16:creationId xmlns:a16="http://schemas.microsoft.com/office/drawing/2014/main" id="{A6B16086-BA44-442B-BCE8-0F61C7E296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" r="7754" b="-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823013F-0FEF-4C2B-ACD8-6B77B307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06" y="5317240"/>
            <a:ext cx="8408194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100">
                <a:solidFill>
                  <a:schemeClr val="tx1">
                    <a:lumMod val="85000"/>
                    <a:lumOff val="15000"/>
                  </a:schemeClr>
                </a:solidFill>
              </a:rPr>
              <a:t>Modificar a forma que as pessoas usam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37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Um dos restaurantes mais curiosos do mundo, nas Maldivas">
            <a:extLst>
              <a:ext uri="{FF2B5EF4-FFF2-40B4-BE49-F238E27FC236}">
                <a16:creationId xmlns:a16="http://schemas.microsoft.com/office/drawing/2014/main" id="{092FFA39-6AEC-4CB2-B8E3-07329860A7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2" b="-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823013F-0FEF-4C2B-ACD8-6B77B307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06" y="5317240"/>
            <a:ext cx="8408194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100">
                <a:solidFill>
                  <a:schemeClr val="tx1">
                    <a:lumMod val="85000"/>
                    <a:lumOff val="15000"/>
                  </a:schemeClr>
                </a:solidFill>
              </a:rPr>
              <a:t>Modificar a forma que as pessoas usam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65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m relacionada">
            <a:extLst>
              <a:ext uri="{FF2B5EF4-FFF2-40B4-BE49-F238E27FC236}">
                <a16:creationId xmlns:a16="http://schemas.microsoft.com/office/drawing/2014/main" id="{7DB6CE63-1D84-4E86-9645-2C20C32192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1" r="20865" b="-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823013F-0FEF-4C2B-ACD8-6B77B307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06" y="5317240"/>
            <a:ext cx="8408194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Modificar</a:t>
            </a:r>
            <a:r>
              <a:rPr lang="en-US" sz="3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 forma que as </a:t>
            </a:r>
            <a:r>
              <a:rPr lang="en-US" sz="3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pessoas</a:t>
            </a:r>
            <a:r>
              <a:rPr lang="en-US" sz="3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usam</a:t>
            </a:r>
            <a:endParaRPr lang="en-US" sz="3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41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0EDD4316-90EC-41E2-823D-63622ED959B1}"/>
              </a:ext>
            </a:extLst>
          </p:cNvPr>
          <p:cNvGrpSpPr/>
          <p:nvPr/>
        </p:nvGrpSpPr>
        <p:grpSpPr>
          <a:xfrm>
            <a:off x="0" y="260648"/>
            <a:ext cx="9144000" cy="1152128"/>
            <a:chOff x="0" y="260648"/>
            <a:chExt cx="9144000" cy="1152128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AC1066E2-AF68-47B4-84EF-B9E7DE761475}"/>
                </a:ext>
              </a:extLst>
            </p:cNvPr>
            <p:cNvSpPr/>
            <p:nvPr/>
          </p:nvSpPr>
          <p:spPr>
            <a:xfrm>
              <a:off x="0" y="260648"/>
              <a:ext cx="9144000" cy="108012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7E331BE-1A1C-4274-A0F5-7213102D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12776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34ECD69-BB79-4979-BC96-E99392DCC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0649"/>
            <a:ext cx="7886700" cy="1080120"/>
          </a:xfrm>
        </p:spPr>
        <p:txBody>
          <a:bodyPr/>
          <a:lstStyle/>
          <a:p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Modificar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forma que as 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pessoas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usam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Mídia Online 9" title="The Fun Theory 2 ￢ﾀﾓ an initiative of Volkswagen: The World's Deepest Bin">
            <a:hlinkClick r:id="" action="ppaction://media"/>
            <a:extLst>
              <a:ext uri="{FF2B5EF4-FFF2-40B4-BE49-F238E27FC236}">
                <a16:creationId xmlns:a16="http://schemas.microsoft.com/office/drawing/2014/main" id="{B4C11D12-BB89-42AE-BCC9-8ACE13FD6D8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9512" y="1825625"/>
            <a:ext cx="8784976" cy="494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726E01FC-5B0E-4D4D-9F86-F0CCC8849BBF}"/>
              </a:ext>
            </a:extLst>
          </p:cNvPr>
          <p:cNvGrpSpPr/>
          <p:nvPr/>
        </p:nvGrpSpPr>
        <p:grpSpPr>
          <a:xfrm>
            <a:off x="0" y="260648"/>
            <a:ext cx="9144000" cy="1152128"/>
            <a:chOff x="0" y="260648"/>
            <a:chExt cx="9144000" cy="1152128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2029D6BE-D208-4C0D-8E52-C7116A61B7CA}"/>
                </a:ext>
              </a:extLst>
            </p:cNvPr>
            <p:cNvSpPr/>
            <p:nvPr/>
          </p:nvSpPr>
          <p:spPr>
            <a:xfrm>
              <a:off x="0" y="260648"/>
              <a:ext cx="9144000" cy="108012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92EF835F-3846-4A13-B53A-180A2E6E42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12776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94A165C-101A-44BA-B17C-69A6F910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0648"/>
            <a:ext cx="7886700" cy="1080121"/>
          </a:xfrm>
        </p:spPr>
        <p:txBody>
          <a:bodyPr/>
          <a:lstStyle/>
          <a:p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Modificar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forma que as 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pessoas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usam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Mídia Online 9" title="The Fun Theory 1 ￢ﾀﾓ Piano Staircase Initiative | Volkswagen">
            <a:hlinkClick r:id="" action="ppaction://media"/>
            <a:extLst>
              <a:ext uri="{FF2B5EF4-FFF2-40B4-BE49-F238E27FC236}">
                <a16:creationId xmlns:a16="http://schemas.microsoft.com/office/drawing/2014/main" id="{438E7503-FA3F-49E9-9B05-538D2F6DF3D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2365" y="1825625"/>
            <a:ext cx="8739271" cy="491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B193BE02-8FD5-4A45-9D9C-71B970A4710B}"/>
              </a:ext>
            </a:extLst>
          </p:cNvPr>
          <p:cNvGrpSpPr/>
          <p:nvPr/>
        </p:nvGrpSpPr>
        <p:grpSpPr>
          <a:xfrm>
            <a:off x="0" y="260648"/>
            <a:ext cx="9144000" cy="1152128"/>
            <a:chOff x="0" y="260648"/>
            <a:chExt cx="9144000" cy="1152128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5B9F85A-4222-4E03-8379-2AC4E09FA720}"/>
                </a:ext>
              </a:extLst>
            </p:cNvPr>
            <p:cNvSpPr/>
            <p:nvPr/>
          </p:nvSpPr>
          <p:spPr>
            <a:xfrm>
              <a:off x="0" y="260648"/>
              <a:ext cx="9144000" cy="108012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F1EF95A0-4929-44B5-AE01-38C8A5E4E8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12776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5276C30-2FBF-44C8-A5C4-F40EC38E9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0648"/>
            <a:ext cx="7886700" cy="1080121"/>
          </a:xfrm>
        </p:spPr>
        <p:txBody>
          <a:bodyPr/>
          <a:lstStyle/>
          <a:p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Não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existem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limites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para a 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criatividade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Mídia Online 9" title="ABC Nightline - IDEO Shopping Cart">
            <a:hlinkClick r:id="" action="ppaction://media"/>
            <a:extLst>
              <a:ext uri="{FF2B5EF4-FFF2-40B4-BE49-F238E27FC236}">
                <a16:creationId xmlns:a16="http://schemas.microsoft.com/office/drawing/2014/main" id="{C90171D1-A0FB-44D1-9941-AEDED8B12E3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27584" y="1518008"/>
            <a:ext cx="7056784" cy="528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0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F7AB30E-FF22-4AFE-9522-7D0ED0484B78}"/>
              </a:ext>
            </a:extLst>
          </p:cNvPr>
          <p:cNvSpPr/>
          <p:nvPr/>
        </p:nvSpPr>
        <p:spPr>
          <a:xfrm>
            <a:off x="755576" y="2132856"/>
            <a:ext cx="7776864" cy="12961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83D9E4-2B02-421D-951D-7C9EAB1CC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7561"/>
            <a:ext cx="8229600" cy="1113408"/>
          </a:xfrm>
        </p:spPr>
        <p:txBody>
          <a:bodyPr/>
          <a:lstStyle/>
          <a:p>
            <a:r>
              <a:rPr lang="pt-BR" b="1" cap="all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importante é Pensar fora da Caixa</a:t>
            </a:r>
          </a:p>
        </p:txBody>
      </p:sp>
    </p:spTree>
    <p:extLst>
      <p:ext uri="{BB962C8B-B14F-4D97-AF65-F5344CB8AC3E}">
        <p14:creationId xmlns:p14="http://schemas.microsoft.com/office/powerpoint/2010/main" val="2543804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36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531267" y="3509963"/>
            <a:ext cx="5319162" cy="2967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7" name="Straight Connector 7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53715" y="5443086"/>
            <a:ext cx="48006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1.bp.blogspot.com/-Ft76cNF4IVI/UkBWnR0fP-I/AAAAAAAAAIU/JSAYM_G5qNI/s1600/557721_557473110973417_1120734544_n.jpg">
            <a:extLst>
              <a:ext uri="{FF2B5EF4-FFF2-40B4-BE49-F238E27FC236}">
                <a16:creationId xmlns:a16="http://schemas.microsoft.com/office/drawing/2014/main" id="{EA05FAD8-2945-4153-9EE3-96866F636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" r="30134" b="-2"/>
          <a:stretch/>
        </p:blipFill>
        <p:spPr bwMode="auto">
          <a:xfrm>
            <a:off x="238226" y="321733"/>
            <a:ext cx="3120339" cy="621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ytimg.com/vi/Soxoi-tmSt4/hqdefault.jpg">
            <a:extLst>
              <a:ext uri="{FF2B5EF4-FFF2-40B4-BE49-F238E27FC236}">
                <a16:creationId xmlns:a16="http://schemas.microsoft.com/office/drawing/2014/main" id="{FF35FFF6-2BB5-4D36-AA9F-7ADB099D0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5" r="3" b="10807"/>
          <a:stretch/>
        </p:blipFill>
        <p:spPr bwMode="auto">
          <a:xfrm>
            <a:off x="3490722" y="299363"/>
            <a:ext cx="5412813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193AEC4-65A2-4509-BECD-6143B8BAF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365" y="3812954"/>
            <a:ext cx="4848966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Experiência do Usuário</a:t>
            </a:r>
          </a:p>
        </p:txBody>
      </p:sp>
    </p:spTree>
    <p:extLst>
      <p:ext uri="{BB962C8B-B14F-4D97-AF65-F5344CB8AC3E}">
        <p14:creationId xmlns:p14="http://schemas.microsoft.com/office/powerpoint/2010/main" val="2356726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85788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39EA1D-8883-4F92-B658-733775DD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35" y="2745736"/>
            <a:ext cx="27741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pt-BR" sz="2800">
                <a:solidFill>
                  <a:srgbClr val="262626"/>
                </a:solidFill>
              </a:rPr>
              <a:t>Protocolo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A66FEE77-19EB-4C1B-A5C7-9EFE853EC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886" y="802638"/>
            <a:ext cx="4056522" cy="5252722"/>
          </a:xfrm>
        </p:spPr>
        <p:txBody>
          <a:bodyPr anchor="ctr">
            <a:normAutofit/>
          </a:bodyPr>
          <a:lstStyle/>
          <a:p>
            <a:r>
              <a:rPr lang="pt-BR" sz="1800"/>
              <a:t>HTTP - HyperText Transfer Protocol</a:t>
            </a:r>
          </a:p>
          <a:p>
            <a:r>
              <a:rPr lang="pt-BR" sz="1800"/>
              <a:t>HTTP é um protocolo que permite a servidores e browsers trocarem informações sobre a Internet. </a:t>
            </a:r>
          </a:p>
          <a:p>
            <a:r>
              <a:rPr lang="pt-BR" sz="1800"/>
              <a:t>A estrutura da comunicação utilizando o HTTP é bem simples, pois se baseia na requisição/resposta.</a:t>
            </a:r>
          </a:p>
          <a:p>
            <a:r>
              <a:rPr lang="pt-BR" sz="1800"/>
              <a:t>Um browser requisita um recurso e um servidor responde enviando o recurso.</a:t>
            </a:r>
          </a:p>
          <a:p>
            <a:r>
              <a:rPr lang="pt-BR" sz="1800"/>
              <a:t>Roda no utilizando a camada de protocolo TCP/IP</a:t>
            </a:r>
          </a:p>
          <a:p>
            <a:pPr lvl="1"/>
            <a:r>
              <a:rPr lang="pt-BR"/>
              <a:t>TCP é responsável em por garantir que um pacote de um nó (host) a outro.</a:t>
            </a:r>
          </a:p>
          <a:p>
            <a:pPr lvl="1"/>
            <a:r>
              <a:rPr lang="pt-BR"/>
              <a:t>IP é protocolo que roteia e sustenta os pacotes de um host a outro</a:t>
            </a:r>
          </a:p>
          <a:p>
            <a:r>
              <a:rPr lang="pt-BR" sz="1800"/>
              <a:t>HTTP possui características específicas para Web</a:t>
            </a:r>
          </a:p>
        </p:txBody>
      </p:sp>
    </p:spTree>
    <p:extLst>
      <p:ext uri="{BB962C8B-B14F-4D97-AF65-F5344CB8AC3E}">
        <p14:creationId xmlns:p14="http://schemas.microsoft.com/office/powerpoint/2010/main" val="3036707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85788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799233-BB67-486C-9CC2-A7A5BCFEE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35" y="2745736"/>
            <a:ext cx="27741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pt-BR" sz="2800">
                <a:solidFill>
                  <a:srgbClr val="262626"/>
                </a:solidFill>
              </a:rPr>
              <a:t>Requisições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8FD1A7-EE81-4573-BB7A-FB83C2DBF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886" y="802638"/>
            <a:ext cx="4056522" cy="5252722"/>
          </a:xfrm>
        </p:spPr>
        <p:txBody>
          <a:bodyPr anchor="ctr">
            <a:normAutofit/>
          </a:bodyPr>
          <a:lstStyle/>
          <a:p>
            <a:r>
              <a:rPr lang="pt-BR" sz="1600"/>
              <a:t>As requisições são realizadas por meio de um pedido do cliente e resposta do servidor</a:t>
            </a:r>
          </a:p>
          <a:p>
            <a:r>
              <a:rPr lang="pt-BR" altLang="pt-BR" sz="1600" b="1"/>
              <a:t>Pedido</a:t>
            </a:r>
          </a:p>
          <a:p>
            <a:pPr lvl="1"/>
            <a:r>
              <a:rPr lang="pt-BR" altLang="pt-BR" sz="1600"/>
              <a:t>GET /introWebServer.html HTTP/1.1 </a:t>
            </a:r>
          </a:p>
          <a:p>
            <a:pPr lvl="1"/>
            <a:r>
              <a:rPr lang="pt-BR" altLang="pt-BR" sz="1600"/>
              <a:t>Accept: image/gif, image/x-xbitmap, image/jpeg, image/pjpeg, application/x-shockwave-flash, application/vnd.ms-excel, application/vnd.ms-powerpoint, application/msword, application/x-pdf */* </a:t>
            </a:r>
          </a:p>
          <a:p>
            <a:pPr lvl="1"/>
            <a:r>
              <a:rPr lang="pt-BR" altLang="pt-BR" sz="1600"/>
              <a:t>Accept-Language: en-gb,pt;q=0.5</a:t>
            </a:r>
          </a:p>
          <a:p>
            <a:pPr lvl="1"/>
            <a:r>
              <a:rPr lang="pt-BR" altLang="pt-BR" sz="1600"/>
              <a:t>Accept-Encoding: gzip, deflate </a:t>
            </a:r>
          </a:p>
          <a:p>
            <a:pPr lvl="1"/>
            <a:r>
              <a:rPr lang="pt-BR" altLang="pt-BR" sz="1600"/>
              <a:t>User-Agent: Mozilla/4.0 (compatible; MSIE 6.0; Windows NT 5.1; SV1; .NET CLR 1.1.4322; .NET CLR 2.0.50727)</a:t>
            </a:r>
          </a:p>
          <a:p>
            <a:pPr lvl="1"/>
            <a:r>
              <a:rPr lang="pt-BR" altLang="pt-BR" sz="1600"/>
              <a:t>Host: localhost:79 </a:t>
            </a:r>
          </a:p>
          <a:p>
            <a:pPr lvl="1"/>
            <a:r>
              <a:rPr lang="pt-BR" altLang="pt-BR" sz="1600"/>
              <a:t>Connection: Keep-Alive</a:t>
            </a:r>
          </a:p>
          <a:p>
            <a:pPr lvl="1"/>
            <a:r>
              <a:rPr lang="pt-BR" altLang="pt-BR" sz="1600"/>
              <a:t>Cookie: infoview_userCultureKey=useBrowserLocale </a:t>
            </a:r>
          </a:p>
        </p:txBody>
      </p:sp>
    </p:spTree>
    <p:extLst>
      <p:ext uri="{BB962C8B-B14F-4D97-AF65-F5344CB8AC3E}">
        <p14:creationId xmlns:p14="http://schemas.microsoft.com/office/powerpoint/2010/main" val="1032387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85788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BE9E17-F485-41EF-83E9-DBEEA7AE2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35" y="2745736"/>
            <a:ext cx="27741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pt-BR" sz="2800">
                <a:solidFill>
                  <a:srgbClr val="262626"/>
                </a:solidFill>
              </a:rPr>
              <a:t>Requisições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D6B351-CC6F-4354-9FA2-B8F637BDA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886" y="802638"/>
            <a:ext cx="4056522" cy="5252722"/>
          </a:xfrm>
        </p:spPr>
        <p:txBody>
          <a:bodyPr anchor="ctr">
            <a:normAutofit/>
          </a:bodyPr>
          <a:lstStyle/>
          <a:p>
            <a:r>
              <a:rPr lang="pt-BR" altLang="pt-BR" sz="1500" b="1"/>
              <a:t>Resposta</a:t>
            </a:r>
          </a:p>
          <a:p>
            <a:pPr marL="0" indent="0">
              <a:buNone/>
            </a:pPr>
            <a:r>
              <a:rPr lang="pt-BR" altLang="pt-BR" sz="1500"/>
              <a:t>HTTP/1.1 200 OK </a:t>
            </a:r>
          </a:p>
          <a:p>
            <a:pPr marL="0" indent="0">
              <a:buNone/>
            </a:pPr>
            <a:r>
              <a:rPr lang="pt-BR" altLang="pt-BR" sz="1500"/>
              <a:t>Server: Microsoft-IIS/5.1 </a:t>
            </a:r>
          </a:p>
          <a:p>
            <a:pPr marL="0" indent="0">
              <a:buNone/>
            </a:pPr>
            <a:r>
              <a:rPr lang="pt-BR" altLang="pt-BR" sz="1500"/>
              <a:t>X-Powered-By: ASP.NET </a:t>
            </a:r>
          </a:p>
          <a:p>
            <a:pPr marL="0" indent="0">
              <a:buNone/>
            </a:pPr>
            <a:r>
              <a:rPr lang="pt-BR" altLang="pt-BR" sz="1500"/>
              <a:t>Date: Thu, 25 May 2018 14:02:51 GMT </a:t>
            </a:r>
          </a:p>
          <a:p>
            <a:pPr marL="0" indent="0">
              <a:buNone/>
            </a:pPr>
            <a:r>
              <a:rPr lang="pt-BR" altLang="pt-BR" sz="1500"/>
              <a:t>Content-Type: text/html</a:t>
            </a:r>
          </a:p>
          <a:p>
            <a:pPr marL="0" indent="0">
              <a:buNone/>
            </a:pPr>
            <a:r>
              <a:rPr lang="pt-BR" altLang="pt-BR" sz="1500"/>
              <a:t>Accept-Ranges: bytes</a:t>
            </a:r>
          </a:p>
          <a:p>
            <a:pPr marL="0" indent="0">
              <a:buNone/>
            </a:pPr>
            <a:r>
              <a:rPr lang="pt-BR" altLang="pt-BR" sz="1500"/>
              <a:t> Last-Modified: Thu, 25 May 2018 14:02:12 GMT </a:t>
            </a:r>
          </a:p>
          <a:p>
            <a:pPr marL="0" indent="0">
              <a:buNone/>
            </a:pPr>
            <a:r>
              <a:rPr lang="pt-BR" altLang="pt-BR" sz="1500"/>
              <a:t>ETag: "cd3bdd2380c61:ba9" </a:t>
            </a:r>
          </a:p>
          <a:p>
            <a:pPr marL="0" indent="0">
              <a:buNone/>
            </a:pPr>
            <a:r>
              <a:rPr lang="pt-BR" altLang="pt-BR" sz="1500"/>
              <a:t>Content-Length: 54 </a:t>
            </a:r>
          </a:p>
          <a:p>
            <a:pPr marL="0" indent="0">
              <a:buNone/>
            </a:pPr>
            <a:endParaRPr lang="pt-BR" altLang="pt-BR" sz="1500"/>
          </a:p>
          <a:p>
            <a:pPr marL="0" indent="0">
              <a:buNone/>
            </a:pPr>
            <a:r>
              <a:rPr lang="pt-BR" altLang="pt-BR" sz="1500"/>
              <a:t>&lt;html&gt; </a:t>
            </a:r>
          </a:p>
          <a:p>
            <a:pPr marL="0" indent="0">
              <a:buNone/>
            </a:pPr>
            <a:r>
              <a:rPr lang="pt-BR" altLang="pt-BR" sz="1500"/>
              <a:t>&lt;body&gt; </a:t>
            </a:r>
          </a:p>
          <a:p>
            <a:pPr marL="0" indent="0">
              <a:buNone/>
            </a:pPr>
            <a:r>
              <a:rPr lang="pt-BR" altLang="pt-BR" sz="1500"/>
              <a:t>&lt;p&gt;olá mundo&lt;/p&gt; </a:t>
            </a:r>
          </a:p>
          <a:p>
            <a:pPr marL="0" indent="0">
              <a:buNone/>
            </a:pPr>
            <a:r>
              <a:rPr lang="pt-BR" altLang="pt-BR" sz="1500"/>
              <a:t>&lt;/body&gt; </a:t>
            </a:r>
          </a:p>
          <a:p>
            <a:pPr marL="0" indent="0">
              <a:buNone/>
            </a:pPr>
            <a:r>
              <a:rPr lang="pt-BR" altLang="pt-BR" sz="1500"/>
              <a:t>&lt;/html&gt; </a:t>
            </a:r>
          </a:p>
        </p:txBody>
      </p:sp>
    </p:spTree>
    <p:extLst>
      <p:ext uri="{BB962C8B-B14F-4D97-AF65-F5344CB8AC3E}">
        <p14:creationId xmlns:p14="http://schemas.microsoft.com/office/powerpoint/2010/main" val="3815771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1024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246" name="Freeform: Shape 1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8" y="5346700"/>
            <a:ext cx="1746832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024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" name="Freeform: Shape 1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8" y="5346700"/>
            <a:ext cx="1746832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43" name="Picture 6" descr="servidoresconect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30" y="643467"/>
            <a:ext cx="5240633" cy="405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7" name="Freeform: Shape 1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835438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1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835438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575430" y="5444835"/>
            <a:ext cx="6821738" cy="8302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Infra-estrutura - Internet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Resultado de imagem para navegação internet dns">
            <a:extLst>
              <a:ext uri="{FF2B5EF4-FFF2-40B4-BE49-F238E27FC236}">
                <a16:creationId xmlns:a16="http://schemas.microsoft.com/office/drawing/2014/main" id="{9133918F-0C55-414B-BF59-85CE6574E6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7" y="1862153"/>
            <a:ext cx="5085525" cy="313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491343"/>
            <a:ext cx="2500311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3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Navegação - Esquema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0" name="Rectangle 133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8" name="Freeform: Shape 1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8" y="5346700"/>
            <a:ext cx="1746832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33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" name="Freeform: Shape 1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8" y="5346700"/>
            <a:ext cx="1746832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0" name="Freeform: Shape 1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835438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1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835438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75430" y="5444835"/>
            <a:ext cx="6821738" cy="8302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Navegação - Esquema</a:t>
            </a:r>
          </a:p>
        </p:txBody>
      </p:sp>
      <p:pic>
        <p:nvPicPr>
          <p:cNvPr id="4098" name="Picture 2" descr="Resultado de imagem para navegação internet dns">
            <a:extLst>
              <a:ext uri="{FF2B5EF4-FFF2-40B4-BE49-F238E27FC236}">
                <a16:creationId xmlns:a16="http://schemas.microsoft.com/office/drawing/2014/main" id="{9F117ADE-190E-4D06-9E45-191657330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781175"/>
            <a:ext cx="70866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72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4" name="Rectangle 1434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5" name="Freeform: Shap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8" y="5346700"/>
            <a:ext cx="1746832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434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" name="Freeform: Shap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8" y="5346700"/>
            <a:ext cx="1746832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339" name="Picture 6" descr="d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706495"/>
            <a:ext cx="3773256" cy="405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Freeform: Shape 7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835438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7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835438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575430" y="5444835"/>
            <a:ext cx="6821738" cy="8302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DNS - Esquema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7700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412" name="Rectangle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8816072"/>
              </p:ext>
            </p:extLst>
          </p:nvPr>
        </p:nvGraphicFramePr>
        <p:xfrm>
          <a:off x="3960018" y="642938"/>
          <a:ext cx="4701779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1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7700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13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99A25077-136F-45AD-9112-AB90FCE25BAA}"/>
              </a:ext>
            </a:extLst>
          </p:cNvPr>
          <p:cNvSpPr/>
          <p:nvPr/>
        </p:nvSpPr>
        <p:spPr>
          <a:xfrm>
            <a:off x="0" y="0"/>
            <a:ext cx="3477006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07457" y="712269"/>
            <a:ext cx="2528249" cy="5502264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FFFF"/>
                </a:solidFill>
              </a:rPr>
              <a:t>Browsers</a:t>
            </a:r>
            <a:endParaRPr lang="pt-BR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994" y="0"/>
            <a:ext cx="347700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7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994" y="0"/>
            <a:ext cx="347700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149594" y="642938"/>
            <a:ext cx="2753106" cy="5502264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>
                <a:solidFill>
                  <a:srgbClr val="FFFFFF"/>
                </a:solidFill>
              </a:rPr>
              <a:t>Aplicações Web</a:t>
            </a:r>
          </a:p>
        </p:txBody>
      </p:sp>
      <p:graphicFrame>
        <p:nvGraphicFramePr>
          <p:cNvPr id="18436" name="Rectangle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8899036"/>
              </p:ext>
            </p:extLst>
          </p:nvPr>
        </p:nvGraphicFramePr>
        <p:xfrm>
          <a:off x="482203" y="642938"/>
          <a:ext cx="470177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Freeform: Shape 20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77" y="5367908"/>
            <a:ext cx="257172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3" name="Freeform: Shape 20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6870771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20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77" y="5367908"/>
            <a:ext cx="257172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reeform: Shape 20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6870771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529884"/>
            <a:ext cx="5789535" cy="1096331"/>
          </a:xfrm>
        </p:spPr>
        <p:txBody>
          <a:bodyPr>
            <a:normAutofit/>
          </a:bodyPr>
          <a:lstStyle/>
          <a:p>
            <a:r>
              <a:rPr lang="pt-BR"/>
              <a:t>Aplicações Web</a:t>
            </a:r>
          </a:p>
        </p:txBody>
      </p:sp>
      <p:graphicFrame>
        <p:nvGraphicFramePr>
          <p:cNvPr id="19460" name="Rectangle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2447938"/>
              </p:ext>
            </p:extLst>
          </p:nvPr>
        </p:nvGraphicFramePr>
        <p:xfrm>
          <a:off x="628650" y="643467"/>
          <a:ext cx="78867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FD98F31-F6D9-452D-A66D-EDA9B3C33691}"/>
              </a:ext>
            </a:extLst>
          </p:cNvPr>
          <p:cNvGrpSpPr/>
          <p:nvPr/>
        </p:nvGrpSpPr>
        <p:grpSpPr>
          <a:xfrm>
            <a:off x="0" y="260648"/>
            <a:ext cx="9144000" cy="1152128"/>
            <a:chOff x="0" y="260648"/>
            <a:chExt cx="9144000" cy="1152128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E2BE0CCF-0998-47E1-B98C-C3005572BFDB}"/>
                </a:ext>
              </a:extLst>
            </p:cNvPr>
            <p:cNvSpPr/>
            <p:nvPr/>
          </p:nvSpPr>
          <p:spPr>
            <a:xfrm>
              <a:off x="0" y="260648"/>
              <a:ext cx="9144000" cy="108012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8B56A529-0193-4D59-8359-4A390A402DC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12776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E03B48B0-E833-49A8-A809-7B31814EA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0648"/>
            <a:ext cx="7886700" cy="1080121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Experiência é tudo</a:t>
            </a:r>
          </a:p>
        </p:txBody>
      </p:sp>
      <p:pic>
        <p:nvPicPr>
          <p:cNvPr id="8" name="Mídia Online 7" title="Simulador de montanha russa jf">
            <a:hlinkClick r:id="" action="ppaction://media"/>
            <a:extLst>
              <a:ext uri="{FF2B5EF4-FFF2-40B4-BE49-F238E27FC236}">
                <a16:creationId xmlns:a16="http://schemas.microsoft.com/office/drawing/2014/main" id="{E33BB908-F058-4DBC-AFE1-718D48CA620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1520" y="1825625"/>
            <a:ext cx="8496944" cy="47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3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24751" y="365125"/>
            <a:ext cx="7890527" cy="1325563"/>
          </a:xfrm>
        </p:spPr>
        <p:txBody>
          <a:bodyPr>
            <a:normAutofit/>
          </a:bodyPr>
          <a:lstStyle/>
          <a:p>
            <a:r>
              <a:rPr lang="pt-BR"/>
              <a:t>Aplicações Web</a:t>
            </a:r>
          </a:p>
        </p:txBody>
      </p:sp>
      <p:graphicFrame>
        <p:nvGraphicFramePr>
          <p:cNvPr id="20484" name="Rectangle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7495827"/>
              </p:ext>
            </p:extLst>
          </p:nvPr>
        </p:nvGraphicFramePr>
        <p:xfrm>
          <a:off x="628650" y="2022475"/>
          <a:ext cx="78867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" name="Rectangle 268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Usuário Web - Solicitação e resposta para uma página web">
            <a:extLst>
              <a:ext uri="{FF2B5EF4-FFF2-40B4-BE49-F238E27FC236}">
                <a16:creationId xmlns:a16="http://schemas.microsoft.com/office/drawing/2014/main" id="{7CDAD458-7F27-40ED-B3FF-32B0636A98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7498" y="1675227"/>
            <a:ext cx="7609003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Requisições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dos </a:t>
            </a:r>
            <a:r>
              <a:rPr lang="en-US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usuários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4176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6295" y="-2"/>
            <a:ext cx="5157705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3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6295" y="-2"/>
            <a:ext cx="5157705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22335" y="2745736"/>
            <a:ext cx="27741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pt-BR" sz="2800"/>
              <a:t>Principais requisitos de aplicações Web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4536886" y="802638"/>
            <a:ext cx="4056522" cy="5252722"/>
          </a:xfrm>
        </p:spPr>
        <p:txBody>
          <a:bodyPr anchor="ctr">
            <a:normAutofit/>
          </a:bodyPr>
          <a:lstStyle/>
          <a:p>
            <a:r>
              <a:rPr lang="pt-BR" altLang="pt-BR">
                <a:solidFill>
                  <a:schemeClr val="bg1"/>
                </a:solidFill>
              </a:rPr>
              <a:t>Geração de páginas dinâmicas</a:t>
            </a:r>
          </a:p>
          <a:p>
            <a:r>
              <a:rPr lang="pt-BR" altLang="pt-BR">
                <a:solidFill>
                  <a:schemeClr val="bg1"/>
                </a:solidFill>
              </a:rPr>
              <a:t>Acesso a banco de dados</a:t>
            </a:r>
          </a:p>
          <a:p>
            <a:r>
              <a:rPr lang="pt-BR" altLang="pt-BR">
                <a:solidFill>
                  <a:schemeClr val="bg1"/>
                </a:solidFill>
              </a:rPr>
              <a:t>Gerenciamento de sessões de usuários</a:t>
            </a:r>
          </a:p>
          <a:p>
            <a:r>
              <a:rPr lang="pt-BR" altLang="pt-BR">
                <a:solidFill>
                  <a:schemeClr val="bg1"/>
                </a:solidFill>
              </a:rPr>
              <a:t>Utilização de componentes</a:t>
            </a:r>
          </a:p>
          <a:p>
            <a:r>
              <a:rPr lang="pt-BR" altLang="pt-BR">
                <a:solidFill>
                  <a:schemeClr val="bg1"/>
                </a:solidFill>
              </a:rPr>
              <a:t>Tratamento de erros</a:t>
            </a:r>
          </a:p>
          <a:p>
            <a:r>
              <a:rPr lang="pt-BR" altLang="pt-BR">
                <a:solidFill>
                  <a:schemeClr val="bg1"/>
                </a:solidFill>
              </a:rPr>
              <a:t>Recebimento e tratamento de requisições</a:t>
            </a:r>
          </a:p>
          <a:p>
            <a:r>
              <a:rPr lang="pt-BR" altLang="pt-BR">
                <a:solidFill>
                  <a:schemeClr val="bg1"/>
                </a:solidFill>
              </a:rPr>
              <a:t>Envio de respostas para o cliente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E4F9F79B-A093-478E-96B5-EE02BC93A8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4C22394-EBC2-4FAF-A555-6C02D589EED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13157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F7194F93-1F71-4A70-9DF1-28F1837711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9672" y="5004581"/>
            <a:ext cx="721797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9BBC0C84-DC2A-43AE-9576-0A44295E8B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7793" y="4865965"/>
            <a:ext cx="220272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11394CD8-BD30-4B74-86F4-51FDF338341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9084" y="0"/>
            <a:ext cx="4274916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80059" y="4526280"/>
            <a:ext cx="5558011" cy="1737360"/>
          </a:xfrm>
        </p:spPr>
        <p:txBody>
          <a:bodyPr>
            <a:normAutofit/>
          </a:bodyPr>
          <a:lstStyle/>
          <a:p>
            <a:r>
              <a:rPr lang="pt-BR" sz="4200" dirty="0"/>
              <a:t>Aplicações Web robustas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480060" y="595293"/>
            <a:ext cx="4257477" cy="3463951"/>
          </a:xfrm>
        </p:spPr>
        <p:txBody>
          <a:bodyPr anchor="ctr">
            <a:normAutofit/>
          </a:bodyPr>
          <a:lstStyle/>
          <a:p>
            <a:r>
              <a:rPr lang="pt-BR" altLang="pt-BR" sz="1600"/>
              <a:t>Utilização de frameworks</a:t>
            </a:r>
          </a:p>
          <a:p>
            <a:r>
              <a:rPr lang="pt-BR" altLang="pt-BR" sz="1600"/>
              <a:t>Alguns exemplos de ferramentas e frameworks para o desenvolvimento de aplicações WEB:</a:t>
            </a:r>
          </a:p>
          <a:p>
            <a:pPr lvl="1"/>
            <a:r>
              <a:rPr lang="pt-BR" altLang="pt-BR" sz="1600"/>
              <a:t>JSP/Servlets</a:t>
            </a:r>
          </a:p>
          <a:p>
            <a:pPr lvl="1"/>
            <a:r>
              <a:rPr lang="pt-BR" altLang="pt-BR" sz="1600"/>
              <a:t>JSF</a:t>
            </a:r>
          </a:p>
          <a:p>
            <a:pPr lvl="1"/>
            <a:r>
              <a:rPr lang="pt-BR" altLang="pt-BR" sz="1600"/>
              <a:t>GWT</a:t>
            </a:r>
          </a:p>
          <a:p>
            <a:pPr lvl="1"/>
            <a:r>
              <a:rPr lang="pt-BR" altLang="pt-BR" sz="1600"/>
              <a:t>Ajax</a:t>
            </a:r>
          </a:p>
          <a:p>
            <a:pPr lvl="1"/>
            <a:r>
              <a:rPr lang="pt-BR" altLang="pt-BR" sz="1600"/>
              <a:t>ASP</a:t>
            </a:r>
          </a:p>
          <a:p>
            <a:pPr lvl="1"/>
            <a:r>
              <a:rPr lang="pt-BR" altLang="pt-BR" sz="1600"/>
              <a:t>ASP .NET</a:t>
            </a:r>
          </a:p>
          <a:p>
            <a:pPr lvl="1"/>
            <a:r>
              <a:rPr lang="pt-BR" altLang="pt-BR" sz="1600"/>
              <a:t>PHP</a:t>
            </a:r>
          </a:p>
          <a:p>
            <a:pPr lvl="1"/>
            <a:r>
              <a:rPr lang="pt-BR" altLang="pt-BR" sz="1600"/>
              <a:t>AngularJS</a:t>
            </a:r>
          </a:p>
          <a:p>
            <a:pPr lvl="1"/>
            <a:r>
              <a:rPr lang="pt-BR" altLang="pt-BR" sz="1600"/>
              <a:t>Outros.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255FE1-1DAB-4A3E-9465-8EBEEB3B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59678"/>
            <a:ext cx="2675936" cy="4952492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bg1"/>
                </a:solidFill>
              </a:rPr>
              <a:t>Servidor de aplicações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32232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9FCE36F1-DFDE-4CAE-B0FA-750068138B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9157316"/>
              </p:ext>
            </p:extLst>
          </p:nvPr>
        </p:nvGraphicFramePr>
        <p:xfrm>
          <a:off x="3886200" y="568325"/>
          <a:ext cx="46863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2354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73958F-76DA-46DB-B375-786B0626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Servidor de aplicação</a:t>
            </a:r>
          </a:p>
        </p:txBody>
      </p:sp>
      <p:pic>
        <p:nvPicPr>
          <p:cNvPr id="1026" name="Picture 2" descr="http://arquivo.devmedia.com.br/REVISTAS/java/imagens/146/1/3.jpg">
            <a:extLst>
              <a:ext uri="{FF2B5EF4-FFF2-40B4-BE49-F238E27FC236}">
                <a16:creationId xmlns:a16="http://schemas.microsoft.com/office/drawing/2014/main" id="{8F67BEC3-CF95-49AA-BE76-1E1852E87C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746" y="1675227"/>
            <a:ext cx="6558506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083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B06A38-E44F-4160-93D9-811B9B01C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Servidores de aplicações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arquivo.devmedia.com.br/REVISTAS/java/imagens/146/1/4.jpg">
            <a:extLst>
              <a:ext uri="{FF2B5EF4-FFF2-40B4-BE49-F238E27FC236}">
                <a16:creationId xmlns:a16="http://schemas.microsoft.com/office/drawing/2014/main" id="{2F5F3687-D375-421B-879C-1510E50626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5366" y="1276444"/>
            <a:ext cx="4915159" cy="431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5027A57-A405-4927-8BE2-EDDEACDB1D6B}"/>
              </a:ext>
            </a:extLst>
          </p:cNvPr>
          <p:cNvSpPr txBox="1"/>
          <p:nvPr/>
        </p:nvSpPr>
        <p:spPr>
          <a:xfrm>
            <a:off x="3786686" y="6581772"/>
            <a:ext cx="53477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50" dirty="0"/>
              <a:t>Distribuição do mercado de servidores de aplicações Java [SOR, 2013].</a:t>
            </a:r>
          </a:p>
        </p:txBody>
      </p:sp>
    </p:spTree>
    <p:extLst>
      <p:ext uri="{BB962C8B-B14F-4D97-AF65-F5344CB8AC3E}">
        <p14:creationId xmlns:p14="http://schemas.microsoft.com/office/powerpoint/2010/main" val="26361238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85788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867B4A-CA3D-4FCA-BDD6-8B69E03D7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35" y="2745736"/>
            <a:ext cx="27741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pt-BR" sz="2800">
                <a:solidFill>
                  <a:srgbClr val="262626"/>
                </a:solidFill>
              </a:rPr>
              <a:t>Servidores de 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4BF90B-7128-45DD-A777-1F05D0E02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886" y="802638"/>
            <a:ext cx="4056522" cy="5252722"/>
          </a:xfrm>
        </p:spPr>
        <p:txBody>
          <a:bodyPr anchor="ctr">
            <a:normAutofit/>
          </a:bodyPr>
          <a:lstStyle/>
          <a:p>
            <a:r>
              <a:rPr lang="pt-BR" sz="1500" b="1" dirty="0" err="1"/>
              <a:t>Jetty</a:t>
            </a:r>
            <a:r>
              <a:rPr lang="pt-BR" sz="1500" dirty="0"/>
              <a:t> – Servidor Java web de código aberto, baseado no protocolo HTTP e na API </a:t>
            </a:r>
            <a:r>
              <a:rPr lang="pt-BR" sz="1500" dirty="0" err="1"/>
              <a:t>Servlet</a:t>
            </a:r>
            <a:r>
              <a:rPr lang="pt-BR" sz="1500" dirty="0"/>
              <a:t>. Foi desenvolvido pela Eclipse Foundation como um projeto independente.</a:t>
            </a:r>
          </a:p>
          <a:p>
            <a:r>
              <a:rPr lang="pt-BR" sz="1500" b="1" dirty="0"/>
              <a:t>JBoss</a:t>
            </a:r>
            <a:r>
              <a:rPr lang="pt-BR" sz="1500" dirty="0"/>
              <a:t> </a:t>
            </a:r>
            <a:r>
              <a:rPr lang="pt-BR" sz="1500" dirty="0" err="1"/>
              <a:t>Application</a:t>
            </a:r>
            <a:r>
              <a:rPr lang="pt-BR" sz="1500" dirty="0"/>
              <a:t> Server ou apenas JBoss AS – Servidor de aplicações de código aberto, disponível sob a licença GNU </a:t>
            </a:r>
            <a:r>
              <a:rPr lang="pt-BR" sz="1500" dirty="0" err="1"/>
              <a:t>Lesser</a:t>
            </a:r>
            <a:r>
              <a:rPr lang="pt-BR" sz="1500" dirty="0"/>
              <a:t> General </a:t>
            </a:r>
            <a:r>
              <a:rPr lang="pt-BR" sz="1500" dirty="0" err="1"/>
              <a:t>Public</a:t>
            </a:r>
            <a:r>
              <a:rPr lang="pt-BR" sz="1500" dirty="0"/>
              <a:t> </a:t>
            </a:r>
            <a:r>
              <a:rPr lang="pt-BR" sz="1500" dirty="0" err="1"/>
              <a:t>License</a:t>
            </a:r>
            <a:r>
              <a:rPr lang="pt-BR" sz="1500" dirty="0"/>
              <a:t>, é utilizado para construir, distribuir e hospedar aplicações e serviços Java de grande volume transacional. Em 2014, a JBoss renomeou o servidor para </a:t>
            </a:r>
            <a:r>
              <a:rPr lang="pt-BR" sz="1500" dirty="0" err="1"/>
              <a:t>WildFly</a:t>
            </a:r>
            <a:r>
              <a:rPr lang="pt-BR" sz="1500" dirty="0"/>
              <a:t>;</a:t>
            </a:r>
          </a:p>
          <a:p>
            <a:r>
              <a:rPr lang="pt-BR" sz="1500" b="1" dirty="0" err="1"/>
              <a:t>GlassFish</a:t>
            </a:r>
            <a:r>
              <a:rPr lang="pt-BR" sz="1500" dirty="0"/>
              <a:t> – Servidor de aplicações de código aberto que foi originalmente criado pela Sun Microsystems e agora pertence à Oracle Corporation;</a:t>
            </a:r>
          </a:p>
          <a:p>
            <a:r>
              <a:rPr lang="pt-BR" sz="1500" b="1" dirty="0"/>
              <a:t>Apache </a:t>
            </a:r>
            <a:r>
              <a:rPr lang="pt-BR" sz="1500" b="1" dirty="0" err="1"/>
              <a:t>Geronimo</a:t>
            </a:r>
            <a:r>
              <a:rPr lang="pt-BR" sz="1500" dirty="0"/>
              <a:t> – Servidor de aplicações de código aberto desenvolvido pela ASF e distribuído sob a licença Apache. É compatível com a especificação Java Enterprise </a:t>
            </a:r>
            <a:r>
              <a:rPr lang="pt-BR" sz="1500" dirty="0" err="1"/>
              <a:t>Edition</a:t>
            </a:r>
            <a:r>
              <a:rPr lang="pt-BR" sz="1500" dirty="0"/>
              <a:t> 6 e suporta tecnologias como JMS, </a:t>
            </a:r>
            <a:r>
              <a:rPr lang="pt-BR" sz="1500" dirty="0" err="1"/>
              <a:t>EJBs</a:t>
            </a:r>
            <a:r>
              <a:rPr lang="pt-BR" sz="1500" dirty="0"/>
              <a:t>, </a:t>
            </a:r>
            <a:r>
              <a:rPr lang="pt-BR" sz="1500" dirty="0" err="1"/>
              <a:t>Connectors</a:t>
            </a:r>
            <a:r>
              <a:rPr lang="pt-BR" sz="1500" dirty="0"/>
              <a:t>, </a:t>
            </a:r>
            <a:r>
              <a:rPr lang="pt-BR" sz="1500" dirty="0" err="1"/>
              <a:t>Servlets</a:t>
            </a:r>
            <a:r>
              <a:rPr lang="pt-BR" sz="1500" dirty="0"/>
              <a:t>, JSP, JSF, </a:t>
            </a:r>
            <a:r>
              <a:rPr lang="pt-BR" sz="1500" dirty="0" err="1"/>
              <a:t>Unified</a:t>
            </a:r>
            <a:r>
              <a:rPr lang="pt-BR" sz="1500" dirty="0"/>
              <a:t> Expression </a:t>
            </a:r>
            <a:r>
              <a:rPr lang="pt-BR" sz="1500" dirty="0" err="1"/>
              <a:t>Language</a:t>
            </a:r>
            <a:r>
              <a:rPr lang="pt-BR" sz="1500" dirty="0"/>
              <a:t> e </a:t>
            </a:r>
            <a:r>
              <a:rPr lang="pt-BR" sz="1500" dirty="0" err="1"/>
              <a:t>JavaMail</a:t>
            </a:r>
            <a:r>
              <a:rPr lang="pt-BR" sz="15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92584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85788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867B4A-CA3D-4FCA-BDD6-8B69E03D7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35" y="2745736"/>
            <a:ext cx="27741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pt-BR" sz="2800">
                <a:solidFill>
                  <a:srgbClr val="262626"/>
                </a:solidFill>
              </a:rPr>
              <a:t>Servidores de 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4BF90B-7128-45DD-A777-1F05D0E02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886" y="802638"/>
            <a:ext cx="4056522" cy="5252722"/>
          </a:xfrm>
        </p:spPr>
        <p:txBody>
          <a:bodyPr anchor="ctr">
            <a:normAutofit/>
          </a:bodyPr>
          <a:lstStyle/>
          <a:p>
            <a:r>
              <a:rPr lang="pt-BR" sz="1500" b="1"/>
              <a:t>WebLogic</a:t>
            </a:r>
            <a:r>
              <a:rPr lang="pt-BR" sz="1500"/>
              <a:t> – Servidor de aplicações comercial desenvolvido inicialmente por uma </a:t>
            </a:r>
            <a:r>
              <a:rPr lang="pt-BR" sz="1500" i="1"/>
              <a:t>start-up</a:t>
            </a:r>
            <a:r>
              <a:rPr lang="pt-BR" sz="1500"/>
              <a:t> chamada WebLogic, criada em 1995 e comprada pela BEA Systems em 1998. Pertence atualmente à Oracle Corporation, que comprou a BEA Systems em 2008. Com codinome Tengah, o WebLogic foi o primeiro servidor de aplicações J2EE;</a:t>
            </a:r>
          </a:p>
          <a:p>
            <a:r>
              <a:rPr lang="pt-BR" sz="1500" b="1"/>
              <a:t>Resin</a:t>
            </a:r>
            <a:r>
              <a:rPr lang="pt-BR" sz="1500"/>
              <a:t> – Servidor web e de aplicações criado pela Caucho Technology. Está disponível sob a licença GPL e também em uma versão comercial. Como diferencial, suporta o Java EE e também o </a:t>
            </a:r>
            <a:r>
              <a:rPr lang="pt-BR" sz="1500" i="1"/>
              <a:t>mod_php/PHP</a:t>
            </a:r>
            <a:r>
              <a:rPr lang="pt-BR" sz="1500"/>
              <a:t>, através de um mecanismo conhecido como Quercus. É um servidor mais antigo do que o Apache Tomcat;</a:t>
            </a:r>
          </a:p>
          <a:p>
            <a:r>
              <a:rPr lang="pt-BR" sz="1500" b="1"/>
              <a:t>WebSphere</a:t>
            </a:r>
            <a:r>
              <a:rPr lang="pt-BR" sz="1500"/>
              <a:t> Application Server (WAS) ou IBM WebSphere – Servidor de aplicações desenvolvido pela IBM em 1998. Roda nas plataformas Windows, Linux, Unix e AS/400 e até mesmo em mainframes. O WebSphere também é um produto que segue as especificações para execução e hospedagem de aplicações Java EE.</a:t>
            </a:r>
          </a:p>
        </p:txBody>
      </p:sp>
    </p:spTree>
    <p:extLst>
      <p:ext uri="{BB962C8B-B14F-4D97-AF65-F5344CB8AC3E}">
        <p14:creationId xmlns:p14="http://schemas.microsoft.com/office/powerpoint/2010/main" val="120198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85788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22335" y="2745736"/>
            <a:ext cx="27741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rgbClr val="262626"/>
                </a:solidFill>
              </a:rPr>
              <a:t>Tomcat</a:t>
            </a:r>
            <a:endParaRPr lang="pt-BR" sz="2800">
              <a:solidFill>
                <a:srgbClr val="262626"/>
              </a:solidFill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4536886" y="802638"/>
            <a:ext cx="4056522" cy="5252722"/>
          </a:xfrm>
        </p:spPr>
        <p:txBody>
          <a:bodyPr anchor="ctr">
            <a:normAutofit/>
          </a:bodyPr>
          <a:lstStyle/>
          <a:p>
            <a:r>
              <a:rPr lang="en-US"/>
              <a:t>Servidor Java para Web</a:t>
            </a:r>
          </a:p>
          <a:p>
            <a:r>
              <a:rPr lang="en-US"/>
              <a:t>Software Livre</a:t>
            </a:r>
          </a:p>
          <a:p>
            <a:r>
              <a:rPr lang="pt-BR"/>
              <a:t>Robusto e eficiente o suficiente para ser utilizado em um ambiente de produção </a:t>
            </a:r>
          </a:p>
          <a:p>
            <a:r>
              <a:rPr lang="en-US"/>
              <a:t>Container Web</a:t>
            </a:r>
          </a:p>
          <a:p>
            <a:r>
              <a:rPr lang="pt-BR"/>
              <a:t>Inteiramente escrito em Java </a:t>
            </a:r>
            <a:endParaRPr lang="en-US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625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A7AE42F3-152E-4E6B-9039-1A43EA9F81E0}"/>
              </a:ext>
            </a:extLst>
          </p:cNvPr>
          <p:cNvGrpSpPr/>
          <p:nvPr/>
        </p:nvGrpSpPr>
        <p:grpSpPr>
          <a:xfrm>
            <a:off x="0" y="260648"/>
            <a:ext cx="9144000" cy="1152128"/>
            <a:chOff x="0" y="260648"/>
            <a:chExt cx="9144000" cy="1152128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FA402300-9C1A-4437-B89A-054347076410}"/>
                </a:ext>
              </a:extLst>
            </p:cNvPr>
            <p:cNvSpPr/>
            <p:nvPr/>
          </p:nvSpPr>
          <p:spPr>
            <a:xfrm>
              <a:off x="0" y="260648"/>
              <a:ext cx="9144000" cy="108012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07A7E6C1-32C6-4F40-B163-2E542E10B3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12776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92B22EA2-4774-47EC-B21F-D801F476A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0648"/>
            <a:ext cx="8191822" cy="1080121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Observe o quanto você influencia seus clientes</a:t>
            </a:r>
          </a:p>
        </p:txBody>
      </p:sp>
      <p:pic>
        <p:nvPicPr>
          <p:cNvPr id="6" name="Mídia Online 5" title="Mulher se desespera ao andar em simulador de montanha russa">
            <a:hlinkClick r:id="" action="ppaction://media"/>
            <a:extLst>
              <a:ext uri="{FF2B5EF4-FFF2-40B4-BE49-F238E27FC236}">
                <a16:creationId xmlns:a16="http://schemas.microsoft.com/office/drawing/2014/main" id="{B63A70E6-A70F-49E0-9901-B0D8385CD9B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55576" y="1628800"/>
            <a:ext cx="7632848" cy="518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200399"/>
            <a:chOff x="697883" y="1816768"/>
            <a:chExt cx="3674476" cy="3200399"/>
          </a:xfrm>
          <a:solidFill>
            <a:schemeClr val="accent1"/>
          </a:solidFill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adFill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78657" y="2415322"/>
            <a:ext cx="2588798" cy="2399869"/>
          </a:xfrm>
        </p:spPr>
        <p:txBody>
          <a:bodyPr>
            <a:normAutofit/>
          </a:bodyPr>
          <a:lstStyle/>
          <a:p>
            <a:pPr algn="ctr"/>
            <a:r>
              <a:rPr lang="pt-BR" sz="3500">
                <a:solidFill>
                  <a:srgbClr val="FFFFFF"/>
                </a:solidFill>
              </a:rPr>
              <a:t>Relação com JEE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840480" y="804672"/>
            <a:ext cx="4711446" cy="5248656"/>
          </a:xfrm>
        </p:spPr>
        <p:txBody>
          <a:bodyPr anchor="ctr">
            <a:normAutofit/>
          </a:bodyPr>
          <a:lstStyle/>
          <a:p>
            <a:r>
              <a:rPr lang="pt-BR" altLang="pt-BR" sz="1700"/>
              <a:t>Servidores de aplicação</a:t>
            </a:r>
          </a:p>
          <a:p>
            <a:pPr lvl="1"/>
            <a:r>
              <a:rPr lang="pt-BR" altLang="pt-BR" sz="1700"/>
              <a:t>Websphere</a:t>
            </a:r>
          </a:p>
          <a:p>
            <a:pPr lvl="1"/>
            <a:r>
              <a:rPr lang="pt-BR" altLang="pt-BR" sz="1700"/>
              <a:t>JBoss</a:t>
            </a:r>
          </a:p>
          <a:p>
            <a:pPr lvl="1"/>
            <a:r>
              <a:rPr lang="pt-BR" altLang="pt-BR" sz="1700"/>
              <a:t>Glassfish</a:t>
            </a:r>
          </a:p>
          <a:p>
            <a:r>
              <a:rPr lang="pt-BR" altLang="pt-BR" sz="1700"/>
              <a:t>Tomcat &amp; JEE</a:t>
            </a:r>
          </a:p>
          <a:p>
            <a:pPr lvl="1"/>
            <a:r>
              <a:rPr lang="pt-BR" altLang="pt-BR" sz="1700"/>
              <a:t>O Tomcat implementa apenas o Servlet Container e uma parte de um servidor web.</a:t>
            </a:r>
          </a:p>
          <a:p>
            <a:pPr lvl="1"/>
            <a:r>
              <a:rPr lang="pt-BR" altLang="pt-BR" sz="1700"/>
              <a:t>Não é um servidor de aplicações.</a:t>
            </a:r>
          </a:p>
          <a:p>
            <a:endParaRPr lang="pt-BR" altLang="pt-BR" sz="1700"/>
          </a:p>
        </p:txBody>
      </p:sp>
    </p:spTree>
    <p:extLst>
      <p:ext uri="{BB962C8B-B14F-4D97-AF65-F5344CB8AC3E}">
        <p14:creationId xmlns:p14="http://schemas.microsoft.com/office/powerpoint/2010/main" val="3573351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200399"/>
            <a:chOff x="697883" y="1816768"/>
            <a:chExt cx="3674476" cy="3200399"/>
          </a:xfrm>
          <a:solidFill>
            <a:schemeClr val="accent1"/>
          </a:solidFill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adFill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78657" y="2415322"/>
            <a:ext cx="2588798" cy="2399869"/>
          </a:xfrm>
        </p:spPr>
        <p:txBody>
          <a:bodyPr>
            <a:normAutofit/>
          </a:bodyPr>
          <a:lstStyle/>
          <a:p>
            <a:pPr algn="ctr"/>
            <a:r>
              <a:rPr lang="en-US" sz="3500">
                <a:solidFill>
                  <a:srgbClr val="FFFFFF"/>
                </a:solidFill>
              </a:rPr>
              <a:t>Tomcat na IDE</a:t>
            </a:r>
            <a:endParaRPr lang="pt-BR" sz="3500">
              <a:solidFill>
                <a:srgbClr val="FFFFFF"/>
              </a:solidFill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3840480" y="804672"/>
            <a:ext cx="4711446" cy="5248656"/>
          </a:xfrm>
        </p:spPr>
        <p:txBody>
          <a:bodyPr anchor="ctr">
            <a:normAutofit/>
          </a:bodyPr>
          <a:lstStyle/>
          <a:p>
            <a:r>
              <a:rPr lang="en-US" altLang="pt-BR" sz="2400" dirty="0" err="1"/>
              <a:t>Facilita</a:t>
            </a:r>
            <a:r>
              <a:rPr lang="en-US" altLang="pt-BR" sz="2400" dirty="0"/>
              <a:t> o </a:t>
            </a:r>
            <a:r>
              <a:rPr lang="en-US" altLang="pt-BR" sz="2400" dirty="0" err="1"/>
              <a:t>desenvolvimento</a:t>
            </a:r>
            <a:endParaRPr lang="en-US" altLang="pt-BR" sz="2400" dirty="0"/>
          </a:p>
          <a:p>
            <a:r>
              <a:rPr lang="en-US" altLang="pt-BR" sz="2400" dirty="0" err="1"/>
              <a:t>Visualiza</a:t>
            </a:r>
            <a:r>
              <a:rPr lang="en-US" altLang="pt-BR" sz="2400" dirty="0"/>
              <a:t> </a:t>
            </a:r>
            <a:r>
              <a:rPr lang="en-US" altLang="pt-BR" sz="2400" dirty="0" err="1"/>
              <a:t>erros</a:t>
            </a:r>
            <a:r>
              <a:rPr lang="en-US" altLang="pt-BR" sz="2400" dirty="0"/>
              <a:t> da </a:t>
            </a:r>
            <a:r>
              <a:rPr lang="en-US" altLang="pt-BR" sz="2400" dirty="0" err="1"/>
              <a:t>aplicação</a:t>
            </a:r>
            <a:endParaRPr lang="en-US" altLang="pt-BR" sz="2400" dirty="0"/>
          </a:p>
          <a:p>
            <a:r>
              <a:rPr lang="en-US" altLang="pt-BR" sz="2400" dirty="0"/>
              <a:t>É </a:t>
            </a:r>
            <a:r>
              <a:rPr lang="en-US" altLang="pt-BR" sz="2400" dirty="0" err="1"/>
              <a:t>mostrado</a:t>
            </a:r>
            <a:r>
              <a:rPr lang="en-US" altLang="pt-BR" sz="2400" dirty="0"/>
              <a:t> o log</a:t>
            </a:r>
            <a:endParaRPr lang="pt-BR" altLang="pt-BR" sz="2400" dirty="0"/>
          </a:p>
        </p:txBody>
      </p:sp>
    </p:spTree>
    <p:extLst>
      <p:ext uri="{BB962C8B-B14F-4D97-AF65-F5344CB8AC3E}">
        <p14:creationId xmlns:p14="http://schemas.microsoft.com/office/powerpoint/2010/main" val="1534355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85788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22335" y="2745736"/>
            <a:ext cx="27741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pt-BR" sz="2800">
                <a:solidFill>
                  <a:srgbClr val="262626"/>
                </a:solidFill>
              </a:rPr>
              <a:t>Características - Tomcat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36886" y="802638"/>
            <a:ext cx="4056522" cy="5252722"/>
          </a:xfrm>
        </p:spPr>
        <p:txBody>
          <a:bodyPr anchor="ctr">
            <a:normAutofit/>
          </a:bodyPr>
          <a:lstStyle/>
          <a:p>
            <a:r>
              <a:rPr lang="pt-BR" altLang="pt-BR"/>
              <a:t>Rodar como um serviço, independendo da plataforma.</a:t>
            </a:r>
          </a:p>
          <a:p>
            <a:r>
              <a:rPr lang="pt-BR" altLang="pt-BR"/>
              <a:t>Rodar em modo stand-alone ou de maneira conjunta com um servidor web.</a:t>
            </a:r>
          </a:p>
          <a:p>
            <a:r>
              <a:rPr lang="pt-BR" altLang="pt-BR"/>
              <a:t>Gerencia as suas aplicações:</a:t>
            </a:r>
          </a:p>
          <a:p>
            <a:pPr lvl="1"/>
            <a:r>
              <a:rPr lang="pt-BR" altLang="pt-BR" sz="2100"/>
              <a:t>Deploy, Undeploy, Start, Stop,...</a:t>
            </a:r>
          </a:p>
          <a:p>
            <a:r>
              <a:rPr lang="pt-BR" altLang="pt-BR"/>
              <a:t>Capacidade de suportar várias aplicações</a:t>
            </a:r>
          </a:p>
          <a:p>
            <a:r>
              <a:rPr lang="pt-BR" altLang="pt-BR"/>
              <a:t>Ser utilizado em cluster(várias instâncias) </a:t>
            </a:r>
          </a:p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44327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4" name="Freeform: Shape 73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135" name="Group 75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01265" y="685800"/>
            <a:ext cx="2085203" cy="5105400"/>
          </a:xfrm>
        </p:spPr>
        <p:txBody>
          <a:bodyPr>
            <a:normAutofit/>
          </a:bodyPr>
          <a:lstStyle/>
          <a:p>
            <a:r>
              <a:rPr lang="pt-BR" altLang="pt-BR" sz="3500">
                <a:solidFill>
                  <a:srgbClr val="FFFFFF"/>
                </a:solidFill>
              </a:rPr>
              <a:t>Estrutura de diretórios</a:t>
            </a:r>
          </a:p>
        </p:txBody>
      </p:sp>
      <p:graphicFrame>
        <p:nvGraphicFramePr>
          <p:cNvPr id="48136" name="Rectangle 3">
            <a:extLst>
              <a:ext uri="{FF2B5EF4-FFF2-40B4-BE49-F238E27FC236}">
                <a16:creationId xmlns:a16="http://schemas.microsoft.com/office/drawing/2014/main" id="{C8955294-7ACE-4585-AB6D-1AF5D7EEED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8380602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58403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200399"/>
            <a:chOff x="697883" y="1816768"/>
            <a:chExt cx="3674476" cy="3200399"/>
          </a:xfrm>
          <a:solidFill>
            <a:schemeClr val="accent1"/>
          </a:solidFill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adFill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78657" y="2415322"/>
            <a:ext cx="2588798" cy="2399869"/>
          </a:xfrm>
        </p:spPr>
        <p:txBody>
          <a:bodyPr>
            <a:normAutofit/>
          </a:bodyPr>
          <a:lstStyle/>
          <a:p>
            <a:pPr algn="ctr"/>
            <a:r>
              <a:rPr lang="pt-BR" altLang="pt-BR" sz="3500">
                <a:solidFill>
                  <a:srgbClr val="FFFFFF"/>
                </a:solidFill>
              </a:rPr>
              <a:t>Métodos de requisição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3840480" y="804672"/>
            <a:ext cx="4711446" cy="5248656"/>
          </a:xfrm>
        </p:spPr>
        <p:txBody>
          <a:bodyPr anchor="ctr">
            <a:normAutofit/>
          </a:bodyPr>
          <a:lstStyle/>
          <a:p>
            <a:pPr lvl="1"/>
            <a:r>
              <a:rPr lang="pt-BR" altLang="pt-BR" sz="1700" dirty="0"/>
              <a:t>GET – Utilizado para enviar quantidades de dados menores e geralmente utilizado quando se deseja efetuar consultas na aplicação.</a:t>
            </a:r>
          </a:p>
          <a:p>
            <a:pPr lvl="1"/>
            <a:endParaRPr lang="pt-BR" altLang="pt-BR" sz="1700" dirty="0"/>
          </a:p>
          <a:p>
            <a:pPr lvl="1"/>
            <a:r>
              <a:rPr lang="pt-BR" altLang="pt-BR" sz="1700" dirty="0"/>
              <a:t>POST – Utilizado para enviar grande quantidade de informações, geralmente utilizado em operação que efetuam mudanças no sistema.</a:t>
            </a:r>
          </a:p>
          <a:p>
            <a:endParaRPr lang="pt-BR" altLang="pt-BR" sz="1700" dirty="0"/>
          </a:p>
        </p:txBody>
      </p:sp>
    </p:spTree>
    <p:extLst>
      <p:ext uri="{BB962C8B-B14F-4D97-AF65-F5344CB8AC3E}">
        <p14:creationId xmlns:p14="http://schemas.microsoft.com/office/powerpoint/2010/main" val="426018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19" name="Rectangle 200">
            <a:extLst>
              <a:ext uri="{FF2B5EF4-FFF2-40B4-BE49-F238E27FC236}">
                <a16:creationId xmlns:a16="http://schemas.microsoft.com/office/drawing/2014/main" id="{8CF5712B-BD67-4161-B14B-39305B414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20" name="Group 202">
            <a:extLst>
              <a:ext uri="{FF2B5EF4-FFF2-40B4-BE49-F238E27FC236}">
                <a16:creationId xmlns:a16="http://schemas.microsoft.com/office/drawing/2014/main" id="{029BEE5B-DF13-4270-850B-9FA09569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20521" name="Freeform 5">
              <a:extLst>
                <a:ext uri="{FF2B5EF4-FFF2-40B4-BE49-F238E27FC236}">
                  <a16:creationId xmlns:a16="http://schemas.microsoft.com/office/drawing/2014/main" id="{1626EDC0-409A-47E2-8709-8748240A0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22" name="Freeform 6">
              <a:extLst>
                <a:ext uri="{FF2B5EF4-FFF2-40B4-BE49-F238E27FC236}">
                  <a16:creationId xmlns:a16="http://schemas.microsoft.com/office/drawing/2014/main" id="{65F78CAD-5F1E-4C27-823E-3ED2DE7FC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23" name="Freeform 7">
              <a:extLst>
                <a:ext uri="{FF2B5EF4-FFF2-40B4-BE49-F238E27FC236}">
                  <a16:creationId xmlns:a16="http://schemas.microsoft.com/office/drawing/2014/main" id="{E02F0A54-F680-4E30-B232-6E654E50A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24" name="Freeform 8">
              <a:extLst>
                <a:ext uri="{FF2B5EF4-FFF2-40B4-BE49-F238E27FC236}">
                  <a16:creationId xmlns:a16="http://schemas.microsoft.com/office/drawing/2014/main" id="{B172D1AC-3885-4D81-8E52-0F40B24AF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25" name="Freeform 9">
              <a:extLst>
                <a:ext uri="{FF2B5EF4-FFF2-40B4-BE49-F238E27FC236}">
                  <a16:creationId xmlns:a16="http://schemas.microsoft.com/office/drawing/2014/main" id="{53B7FF6B-4929-43D6-AA2A-F54696D7C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26" name="Freeform 10">
              <a:extLst>
                <a:ext uri="{FF2B5EF4-FFF2-40B4-BE49-F238E27FC236}">
                  <a16:creationId xmlns:a16="http://schemas.microsoft.com/office/drawing/2014/main" id="{8F3D6C5F-F6A1-46BD-BC20-1E21510ED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27" name="Freeform 11">
              <a:extLst>
                <a:ext uri="{FF2B5EF4-FFF2-40B4-BE49-F238E27FC236}">
                  <a16:creationId xmlns:a16="http://schemas.microsoft.com/office/drawing/2014/main" id="{CADE54F0-F247-4265-8511-0FB803DC8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28" name="Freeform 12">
              <a:extLst>
                <a:ext uri="{FF2B5EF4-FFF2-40B4-BE49-F238E27FC236}">
                  <a16:creationId xmlns:a16="http://schemas.microsoft.com/office/drawing/2014/main" id="{CDD43569-ECA0-4790-9B12-B6AEBF455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29" name="Freeform 13">
              <a:extLst>
                <a:ext uri="{FF2B5EF4-FFF2-40B4-BE49-F238E27FC236}">
                  <a16:creationId xmlns:a16="http://schemas.microsoft.com/office/drawing/2014/main" id="{439DDC94-3B1E-4D1F-AB51-6DD97EF44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30" name="Freeform 14">
              <a:extLst>
                <a:ext uri="{FF2B5EF4-FFF2-40B4-BE49-F238E27FC236}">
                  <a16:creationId xmlns:a16="http://schemas.microsoft.com/office/drawing/2014/main" id="{1CB9F6AF-CD2D-471D-A0E9-B9F101E0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31" name="Freeform 15">
              <a:extLst>
                <a:ext uri="{FF2B5EF4-FFF2-40B4-BE49-F238E27FC236}">
                  <a16:creationId xmlns:a16="http://schemas.microsoft.com/office/drawing/2014/main" id="{87D0AC6C-EDFD-47E8-B030-657669ECB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32" name="Freeform 16">
              <a:extLst>
                <a:ext uri="{FF2B5EF4-FFF2-40B4-BE49-F238E27FC236}">
                  <a16:creationId xmlns:a16="http://schemas.microsoft.com/office/drawing/2014/main" id="{AAF565DD-CA3D-48FB-88F5-F61619AB6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33" name="Freeform 17">
              <a:extLst>
                <a:ext uri="{FF2B5EF4-FFF2-40B4-BE49-F238E27FC236}">
                  <a16:creationId xmlns:a16="http://schemas.microsoft.com/office/drawing/2014/main" id="{0C816BC2-D476-4084-954C-1F9F2BFDD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34" name="Freeform 18">
              <a:extLst>
                <a:ext uri="{FF2B5EF4-FFF2-40B4-BE49-F238E27FC236}">
                  <a16:creationId xmlns:a16="http://schemas.microsoft.com/office/drawing/2014/main" id="{E714A844-8CBA-4BBB-B037-A267D5D2BF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35" name="Freeform 19">
              <a:extLst>
                <a:ext uri="{FF2B5EF4-FFF2-40B4-BE49-F238E27FC236}">
                  <a16:creationId xmlns:a16="http://schemas.microsoft.com/office/drawing/2014/main" id="{66B46EA7-C566-4203-922D-1A0A55DF6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36" name="Freeform 20">
              <a:extLst>
                <a:ext uri="{FF2B5EF4-FFF2-40B4-BE49-F238E27FC236}">
                  <a16:creationId xmlns:a16="http://schemas.microsoft.com/office/drawing/2014/main" id="{055A7474-52C5-4EBC-BFD0-4D32F27FF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37" name="Freeform 21">
              <a:extLst>
                <a:ext uri="{FF2B5EF4-FFF2-40B4-BE49-F238E27FC236}">
                  <a16:creationId xmlns:a16="http://schemas.microsoft.com/office/drawing/2014/main" id="{68FCBE74-2033-49CD-9F97-0886D12696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38" name="Freeform 22">
              <a:extLst>
                <a:ext uri="{FF2B5EF4-FFF2-40B4-BE49-F238E27FC236}">
                  <a16:creationId xmlns:a16="http://schemas.microsoft.com/office/drawing/2014/main" id="{A0726240-57F4-4C55-BCB2-877B412A1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39" name="Freeform 23">
              <a:extLst>
                <a:ext uri="{FF2B5EF4-FFF2-40B4-BE49-F238E27FC236}">
                  <a16:creationId xmlns:a16="http://schemas.microsoft.com/office/drawing/2014/main" id="{88155157-AB7D-48FE-9259-044D8F7E4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540" name="Group 223">
            <a:extLst>
              <a:ext uri="{FF2B5EF4-FFF2-40B4-BE49-F238E27FC236}">
                <a16:creationId xmlns:a16="http://schemas.microsoft.com/office/drawing/2014/main" id="{34737399-EF40-4483-BDC3-A8E5D463F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70" y="3893141"/>
            <a:ext cx="6634256" cy="1771275"/>
            <a:chOff x="1669293" y="3893141"/>
            <a:chExt cx="8845667" cy="1771275"/>
          </a:xfrm>
        </p:grpSpPr>
        <p:sp>
          <p:nvSpPr>
            <p:cNvPr id="20541" name="Isosceles Triangle 39">
              <a:extLst>
                <a:ext uri="{FF2B5EF4-FFF2-40B4-BE49-F238E27FC236}">
                  <a16:creationId xmlns:a16="http://schemas.microsoft.com/office/drawing/2014/main" id="{9083067F-FA67-4A91-A30D-8AEFC4B36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2" name="Rectangle 225">
              <a:extLst>
                <a:ext uri="{FF2B5EF4-FFF2-40B4-BE49-F238E27FC236}">
                  <a16:creationId xmlns:a16="http://schemas.microsoft.com/office/drawing/2014/main" id="{D96D5977-B62F-4A5C-9A16-5F9E72C2F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3893141"/>
              <a:ext cx="8845667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19427" y="3980237"/>
            <a:ext cx="6504221" cy="727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100">
                <a:solidFill>
                  <a:srgbClr val="FFFFFF"/>
                </a:solidFill>
              </a:rPr>
              <a:t>HTTP - Requisição</a:t>
            </a:r>
          </a:p>
        </p:txBody>
      </p:sp>
      <p:sp>
        <p:nvSpPr>
          <p:cNvPr id="20543" name="Rectangle 227">
            <a:extLst>
              <a:ext uri="{FF2B5EF4-FFF2-40B4-BE49-F238E27FC236}">
                <a16:creationId xmlns:a16="http://schemas.microsoft.com/office/drawing/2014/main" id="{092CB381-4D9E-4FF9-8B69-2F3D812EB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0353" y="1179555"/>
            <a:ext cx="6634844" cy="262799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48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495" y="1255769"/>
            <a:ext cx="2951783" cy="2475689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661" y="1255769"/>
            <a:ext cx="1612318" cy="2475689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16195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59971" y="1783959"/>
            <a:ext cx="3483937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HTTP - Resposta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8115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507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4536" y="568244"/>
            <a:ext cx="3035882" cy="435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73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20882" y="1918701"/>
            <a:ext cx="2057400" cy="2743200"/>
          </a:xfrm>
          <a:prstGeom prst="ellipse">
            <a:avLst/>
          </a:prstGeom>
          <a:solidFill>
            <a:srgbClr val="7B7B7B"/>
          </a:solidFill>
          <a:ln w="174625" cmpd="thinThick">
            <a:solidFill>
              <a:srgbClr val="7B7B7B"/>
            </a:solidFill>
          </a:ln>
        </p:spPr>
        <p:txBody>
          <a:bodyPr>
            <a:normAutofit/>
          </a:bodyPr>
          <a:lstStyle/>
          <a:p>
            <a:pPr algn="ctr"/>
            <a:r>
              <a:rPr lang="pt-BR" sz="2300">
                <a:solidFill>
                  <a:srgbClr val="FFFFFF"/>
                </a:solidFill>
              </a:rPr>
              <a:t>Servlets e JSP</a:t>
            </a:r>
          </a:p>
        </p:txBody>
      </p:sp>
      <p:graphicFrame>
        <p:nvGraphicFramePr>
          <p:cNvPr id="24580" name="Rectangle 3">
            <a:extLst>
              <a:ext uri="{FF2B5EF4-FFF2-40B4-BE49-F238E27FC236}">
                <a16:creationId xmlns:a16="http://schemas.microsoft.com/office/drawing/2014/main" id="{98FDA5BC-8B34-4193-A4AF-D387A03AC3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9113094"/>
              </p:ext>
            </p:extLst>
          </p:nvPr>
        </p:nvGraphicFramePr>
        <p:xfrm>
          <a:off x="3028950" y="981184"/>
          <a:ext cx="5391150" cy="4618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215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594C418-70C4-44D3-A14C-D940E6A44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</p:spPr>
        <p:txBody>
          <a:bodyPr>
            <a:normAutofit/>
          </a:bodyPr>
          <a:lstStyle/>
          <a:p>
            <a:r>
              <a:rPr lang="pt-BR" sz="3200">
                <a:solidFill>
                  <a:srgbClr val="FFFFFF"/>
                </a:solidFill>
              </a:rPr>
              <a:t>Preparando o ambiente</a:t>
            </a:r>
          </a:p>
        </p:txBody>
      </p:sp>
      <p:graphicFrame>
        <p:nvGraphicFramePr>
          <p:cNvPr id="20" name="Espaço Reservado para Conteúdo 2">
            <a:extLst>
              <a:ext uri="{FF2B5EF4-FFF2-40B4-BE49-F238E27FC236}">
                <a16:creationId xmlns:a16="http://schemas.microsoft.com/office/drawing/2014/main" id="{DC9EE5DE-0C75-48EE-AAEE-47E113D046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8206345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9454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9082E5A8-9989-4258-927C-98051E3D82CE}"/>
              </a:ext>
            </a:extLst>
          </p:cNvPr>
          <p:cNvGrpSpPr/>
          <p:nvPr/>
        </p:nvGrpSpPr>
        <p:grpSpPr>
          <a:xfrm>
            <a:off x="0" y="260648"/>
            <a:ext cx="9144000" cy="1152128"/>
            <a:chOff x="0" y="260648"/>
            <a:chExt cx="9144000" cy="1152128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4457F8B-3988-4116-8983-F726B90D59A4}"/>
                </a:ext>
              </a:extLst>
            </p:cNvPr>
            <p:cNvSpPr/>
            <p:nvPr/>
          </p:nvSpPr>
          <p:spPr>
            <a:xfrm>
              <a:off x="0" y="260648"/>
              <a:ext cx="9144000" cy="108012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94E1BE83-39EE-4127-8843-E80F6F13A1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12776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5F4B87F-8762-4519-AE66-55782EE43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0648"/>
            <a:ext cx="7886700" cy="1080121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Pensem nas limitações dos seu público</a:t>
            </a:r>
          </a:p>
        </p:txBody>
      </p:sp>
      <p:pic>
        <p:nvPicPr>
          <p:cNvPr id="4" name="Mídia Online 3" title="Amazon Alexa Can't Understand Scottish Accent">
            <a:hlinkClick r:id="" action="ppaction://media"/>
            <a:extLst>
              <a:ext uri="{FF2B5EF4-FFF2-40B4-BE49-F238E27FC236}">
                <a16:creationId xmlns:a16="http://schemas.microsoft.com/office/drawing/2014/main" id="{594BF8AC-6875-480E-BC89-09D707B929B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724652"/>
            <a:ext cx="9144000" cy="514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8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3F693FC-78A4-40FA-A6F0-E9559EB92DAC}"/>
              </a:ext>
            </a:extLst>
          </p:cNvPr>
          <p:cNvGrpSpPr/>
          <p:nvPr/>
        </p:nvGrpSpPr>
        <p:grpSpPr>
          <a:xfrm>
            <a:off x="0" y="260648"/>
            <a:ext cx="9144000" cy="1152128"/>
            <a:chOff x="0" y="260648"/>
            <a:chExt cx="9144000" cy="1152128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D2D9E9F-DC9A-4F02-A4DA-F5A6B17C32D2}"/>
                </a:ext>
              </a:extLst>
            </p:cNvPr>
            <p:cNvSpPr/>
            <p:nvPr/>
          </p:nvSpPr>
          <p:spPr>
            <a:xfrm>
              <a:off x="0" y="260648"/>
              <a:ext cx="9144000" cy="108012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C39D2733-DDA7-439C-9753-4F65E427DDA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12776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3D9AC55-624A-4BCB-AC95-DD91773EB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0648"/>
            <a:ext cx="7886700" cy="1080121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Simplicidade conta</a:t>
            </a:r>
          </a:p>
        </p:txBody>
      </p:sp>
      <p:pic>
        <p:nvPicPr>
          <p:cNvPr id="4" name="Mídia Online 9" title="Smart Home.| technology advances.| gone wrong.">
            <a:hlinkClick r:id="" action="ppaction://media"/>
            <a:extLst>
              <a:ext uri="{FF2B5EF4-FFF2-40B4-BE49-F238E27FC236}">
                <a16:creationId xmlns:a16="http://schemas.microsoft.com/office/drawing/2014/main" id="{753C8E37-32F6-491D-A416-60F59CCCA4E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3438" y="1977494"/>
            <a:ext cx="8597124" cy="48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7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 useBgFill="1"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ttp://3.bp.blogspot.com/-F8Ne0Lv2GKM/UA3QSnZZTmI/AAAAAAAACs4/ll1xNnf14SY/s1600/liberty_swing_disabled_playground2.jpg">
            <a:extLst>
              <a:ext uri="{FF2B5EF4-FFF2-40B4-BE49-F238E27FC236}">
                <a16:creationId xmlns:a16="http://schemas.microsoft.com/office/drawing/2014/main" id="{0CEACCF5-B64C-480B-BF71-FE91D0F1FE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8" r="4161"/>
          <a:stretch/>
        </p:blipFill>
        <p:spPr bwMode="auto">
          <a:xfrm>
            <a:off x="4434842" y="10"/>
            <a:ext cx="4709158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Arrow Connector 7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70332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C9A459BB-51FF-41F0-9D9E-8908A4A5D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2631125"/>
            <a:ext cx="3737610" cy="23974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6000"/>
              <a:t>Experiência do Usuário</a:t>
            </a:r>
          </a:p>
        </p:txBody>
      </p:sp>
    </p:spTree>
    <p:extLst>
      <p:ext uri="{BB962C8B-B14F-4D97-AF65-F5344CB8AC3E}">
        <p14:creationId xmlns:p14="http://schemas.microsoft.com/office/powerpoint/2010/main" val="1379702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http://www.reviversoft.com/blog/wp-content/uploads/2013/03/bad_pool_caller_windows_7.png">
            <a:extLst>
              <a:ext uri="{FF2B5EF4-FFF2-40B4-BE49-F238E27FC236}">
                <a16:creationId xmlns:a16="http://schemas.microsoft.com/office/drawing/2014/main" id="{FFE59326-D54C-4FA9-A60F-3F7E643DB7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52" y="1675227"/>
            <a:ext cx="7234894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1E893DD-62AD-4FA7-939B-C467B4C06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Experiência do Usuário</a:t>
            </a:r>
          </a:p>
        </p:txBody>
      </p:sp>
    </p:spTree>
    <p:extLst>
      <p:ext uri="{BB962C8B-B14F-4D97-AF65-F5344CB8AC3E}">
        <p14:creationId xmlns:p14="http://schemas.microsoft.com/office/powerpoint/2010/main" val="22948639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1240</Words>
  <Application>Microsoft Office PowerPoint</Application>
  <PresentationFormat>Apresentação na tela (4:3)</PresentationFormat>
  <Paragraphs>195</Paragraphs>
  <Slides>58</Slides>
  <Notes>1</Notes>
  <HiddenSlides>0</HiddenSlides>
  <MMClips>7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58</vt:i4>
      </vt:variant>
    </vt:vector>
  </HeadingPairs>
  <TitlesOfParts>
    <vt:vector size="66" baseType="lpstr">
      <vt:lpstr>Arial</vt:lpstr>
      <vt:lpstr>Bradley Hand ITC</vt:lpstr>
      <vt:lpstr>Calibri</vt:lpstr>
      <vt:lpstr>Calibri Light</vt:lpstr>
      <vt:lpstr>Tema do Office</vt:lpstr>
      <vt:lpstr>Personalizar design</vt:lpstr>
      <vt:lpstr>1_Personalizar design</vt:lpstr>
      <vt:lpstr>2_Personalizar design</vt:lpstr>
      <vt:lpstr>Programação Web</vt:lpstr>
      <vt:lpstr>Experiência de Usuário</vt:lpstr>
      <vt:lpstr>Experiência do Usuário</vt:lpstr>
      <vt:lpstr>Experiência é tudo</vt:lpstr>
      <vt:lpstr>Observe o quanto você influencia seus clientes</vt:lpstr>
      <vt:lpstr>Pensem nas limitações dos seu público</vt:lpstr>
      <vt:lpstr>Simplicidade conta</vt:lpstr>
      <vt:lpstr>Experiência do Usuário</vt:lpstr>
      <vt:lpstr>Experiência do Usuário</vt:lpstr>
      <vt:lpstr>Experiência do Usuário</vt:lpstr>
      <vt:lpstr>Experiência do usuário</vt:lpstr>
      <vt:lpstr>Experiência do usuário</vt:lpstr>
      <vt:lpstr>Experiência do usuário</vt:lpstr>
      <vt:lpstr>Experiência do Usuário</vt:lpstr>
      <vt:lpstr>Mas o que é Experiência de Usuário (User Experience)?</vt:lpstr>
      <vt:lpstr>Isso não é importante</vt:lpstr>
      <vt:lpstr>“Mais importante do que o nome utilizado é a sua atitude e as técnicas que você pode utilizar para contribuir com seus usuários.”</vt:lpstr>
      <vt:lpstr>Lembre-se</vt:lpstr>
      <vt:lpstr>Por que se preocupar com User eXperience?</vt:lpstr>
      <vt:lpstr>“A experiência do usuário está se tornando mais importante que o preço. Ela determinará o sucesso ou o fracasso do seu negócio.”</vt:lpstr>
      <vt:lpstr>“A cada 1 dólar investido em UX você tem um retorno de 2 a 100 dólares.”</vt:lpstr>
      <vt:lpstr>Apresentação do PowerPoint</vt:lpstr>
      <vt:lpstr>Modificar a forma que as pessoas usam</vt:lpstr>
      <vt:lpstr>Modificar a forma que as pessoas usam</vt:lpstr>
      <vt:lpstr>Modificar a forma que as pessoas usam</vt:lpstr>
      <vt:lpstr>Modificar a forma que as pessoas usam</vt:lpstr>
      <vt:lpstr>Modificar a forma que as pessoas usam</vt:lpstr>
      <vt:lpstr>Não existem limites para a criatividade</vt:lpstr>
      <vt:lpstr>O importante é Pensar fora da Caixa</vt:lpstr>
      <vt:lpstr>Protocolo</vt:lpstr>
      <vt:lpstr>Requisições</vt:lpstr>
      <vt:lpstr>Requisições</vt:lpstr>
      <vt:lpstr>Infra-estrutura - Internet</vt:lpstr>
      <vt:lpstr>Navegação - Esquema</vt:lpstr>
      <vt:lpstr>Navegação - Esquema</vt:lpstr>
      <vt:lpstr>DNS - Esquema</vt:lpstr>
      <vt:lpstr>Browsers</vt:lpstr>
      <vt:lpstr>Aplicações Web</vt:lpstr>
      <vt:lpstr>Aplicações Web</vt:lpstr>
      <vt:lpstr>Aplicações Web</vt:lpstr>
      <vt:lpstr>Requisições dos usuários</vt:lpstr>
      <vt:lpstr>Principais requisitos de aplicações Web</vt:lpstr>
      <vt:lpstr>Aplicações Web robustas</vt:lpstr>
      <vt:lpstr>Servidor de aplicações</vt:lpstr>
      <vt:lpstr>Servidor de aplicação</vt:lpstr>
      <vt:lpstr>Servidores de aplicações</vt:lpstr>
      <vt:lpstr>Servidores de aplicações</vt:lpstr>
      <vt:lpstr>Servidores de aplicações</vt:lpstr>
      <vt:lpstr>Tomcat</vt:lpstr>
      <vt:lpstr>Relação com JEE</vt:lpstr>
      <vt:lpstr>Tomcat na IDE</vt:lpstr>
      <vt:lpstr>Características - Tomcat</vt:lpstr>
      <vt:lpstr>Estrutura de diretórios</vt:lpstr>
      <vt:lpstr>Métodos de requisição</vt:lpstr>
      <vt:lpstr>HTTP - Requisição</vt:lpstr>
      <vt:lpstr>HTTP - Resposta</vt:lpstr>
      <vt:lpstr>Servlets e JSP</vt:lpstr>
      <vt:lpstr>Preparando o ambiente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Web</dc:title>
  <dc:creator>Edson Lessa</dc:creator>
  <cp:lastModifiedBy>Edson Lessa</cp:lastModifiedBy>
  <cp:revision>1</cp:revision>
  <dcterms:created xsi:type="dcterms:W3CDTF">2019-08-06T01:12:16Z</dcterms:created>
  <dcterms:modified xsi:type="dcterms:W3CDTF">2019-08-06T01:26:15Z</dcterms:modified>
</cp:coreProperties>
</file>